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4" r:id="rId4"/>
    <p:sldId id="259" r:id="rId5"/>
    <p:sldId id="265" r:id="rId6"/>
    <p:sldId id="260" r:id="rId7"/>
    <p:sldId id="261" r:id="rId8"/>
    <p:sldId id="262" r:id="rId9"/>
    <p:sldId id="263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D68D819-99B2-48D6-BFA2-5F04FF1075C2}" type="doc">
      <dgm:prSet loTypeId="urn:microsoft.com/office/officeart/2005/8/layout/hierarchy1" loCatId="hierarchy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s-MX"/>
        </a:p>
      </dgm:t>
    </dgm:pt>
    <dgm:pt modelId="{2C52C3AC-228A-464A-B8FD-0A402E2C9E07}">
      <dgm:prSet phldrT="[Texto]" custT="1"/>
      <dgm:spPr/>
      <dgm:t>
        <a:bodyPr/>
        <a:lstStyle/>
        <a:p>
          <a:r>
            <a:rPr lang="es-MX" sz="4500" dirty="0" smtClean="0"/>
            <a:t>MCU</a:t>
          </a:r>
          <a:endParaRPr lang="es-MX" sz="4500" dirty="0"/>
        </a:p>
      </dgm:t>
    </dgm:pt>
    <dgm:pt modelId="{FB326221-CC43-4854-B1BE-BF73EB1353C0}" type="parTrans" cxnId="{9AB50F6F-BCBA-4A07-85B5-F518C5EA16DC}">
      <dgm:prSet/>
      <dgm:spPr/>
      <dgm:t>
        <a:bodyPr/>
        <a:lstStyle/>
        <a:p>
          <a:endParaRPr lang="es-MX"/>
        </a:p>
      </dgm:t>
    </dgm:pt>
    <dgm:pt modelId="{AEDBE2EC-6308-482C-8B9F-9417521C15BA}" type="sibTrans" cxnId="{9AB50F6F-BCBA-4A07-85B5-F518C5EA16DC}">
      <dgm:prSet/>
      <dgm:spPr/>
      <dgm:t>
        <a:bodyPr/>
        <a:lstStyle/>
        <a:p>
          <a:endParaRPr lang="es-MX"/>
        </a:p>
      </dgm:t>
    </dgm:pt>
    <dgm:pt modelId="{59C67189-7766-4A4B-8B5B-A40020264CCE}">
      <dgm:prSet phldrT="[Texto]"/>
      <dgm:spPr/>
      <dgm:t>
        <a:bodyPr/>
        <a:lstStyle/>
        <a:p>
          <a:r>
            <a:rPr lang="es-MX" dirty="0" smtClean="0"/>
            <a:t>VELOCIDAD</a:t>
          </a:r>
        </a:p>
        <a:p>
          <a:r>
            <a:rPr lang="es-MX" dirty="0" smtClean="0"/>
            <a:t>(CUANDO ESTE MUEVE) </a:t>
          </a:r>
          <a:endParaRPr lang="es-MX" dirty="0"/>
        </a:p>
      </dgm:t>
    </dgm:pt>
    <dgm:pt modelId="{A2404FF1-306B-4A65-A0BF-91AA10F956E9}" type="parTrans" cxnId="{2BE8E9A6-7A54-47F2-841E-701B4DF8E072}">
      <dgm:prSet/>
      <dgm:spPr/>
      <dgm:t>
        <a:bodyPr/>
        <a:lstStyle/>
        <a:p>
          <a:endParaRPr lang="es-MX"/>
        </a:p>
      </dgm:t>
    </dgm:pt>
    <dgm:pt modelId="{F66CCBA6-8D10-4412-9584-AAA9FA2C2E99}" type="sibTrans" cxnId="{2BE8E9A6-7A54-47F2-841E-701B4DF8E072}">
      <dgm:prSet/>
      <dgm:spPr/>
      <dgm:t>
        <a:bodyPr/>
        <a:lstStyle/>
        <a:p>
          <a:endParaRPr lang="es-MX"/>
        </a:p>
      </dgm:t>
    </dgm:pt>
    <dgm:pt modelId="{7748ABBD-F929-4DE3-901C-E1015F8C03CC}">
      <dgm:prSet phldrT="[Texto]"/>
      <dgm:spPr/>
      <dgm:t>
        <a:bodyPr/>
        <a:lstStyle/>
        <a:p>
          <a:r>
            <a:rPr lang="es-MX" dirty="0" smtClean="0"/>
            <a:t>DIRECCIÓN DE LA VELOCIDAD</a:t>
          </a:r>
        </a:p>
        <a:p>
          <a:r>
            <a:rPr lang="es-MX" dirty="0" smtClean="0"/>
            <a:t>VARIA </a:t>
          </a:r>
        </a:p>
        <a:p>
          <a:r>
            <a:rPr lang="es-MX" dirty="0" smtClean="0"/>
            <a:t>(CURVILÍNEO)</a:t>
          </a:r>
          <a:endParaRPr lang="es-MX" dirty="0"/>
        </a:p>
      </dgm:t>
    </dgm:pt>
    <dgm:pt modelId="{4F21816D-F9B2-4872-BEBC-8F0C3F76C8A9}" type="parTrans" cxnId="{BE281EA0-4EF3-4E47-90B4-CF97EDEB59EF}">
      <dgm:prSet/>
      <dgm:spPr/>
      <dgm:t>
        <a:bodyPr/>
        <a:lstStyle/>
        <a:p>
          <a:endParaRPr lang="es-MX"/>
        </a:p>
      </dgm:t>
    </dgm:pt>
    <dgm:pt modelId="{E17DA7D4-AA08-4F2E-94DB-F8FC296ED6B0}" type="sibTrans" cxnId="{BE281EA0-4EF3-4E47-90B4-CF97EDEB59EF}">
      <dgm:prSet/>
      <dgm:spPr/>
      <dgm:t>
        <a:bodyPr/>
        <a:lstStyle/>
        <a:p>
          <a:endParaRPr lang="es-MX"/>
        </a:p>
      </dgm:t>
    </dgm:pt>
    <dgm:pt modelId="{E57021B8-2574-445C-B09F-9F3D9C81F1D6}">
      <dgm:prSet/>
      <dgm:spPr/>
      <dgm:t>
        <a:bodyPr/>
        <a:lstStyle/>
        <a:p>
          <a:r>
            <a:rPr lang="es-MX" dirty="0" smtClean="0"/>
            <a:t>DOS CONCEPTOS DE VELOCIDAD</a:t>
          </a:r>
          <a:endParaRPr lang="es-MX" dirty="0"/>
        </a:p>
      </dgm:t>
    </dgm:pt>
    <dgm:pt modelId="{C84E1156-CECA-43E4-AF8C-FAB8C180110B}" type="parTrans" cxnId="{02DB77B8-0C67-4692-902E-8F6384B9DD75}">
      <dgm:prSet/>
      <dgm:spPr/>
      <dgm:t>
        <a:bodyPr/>
        <a:lstStyle/>
        <a:p>
          <a:endParaRPr lang="es-MX"/>
        </a:p>
      </dgm:t>
    </dgm:pt>
    <dgm:pt modelId="{EDFE8E31-425D-48C2-BFA5-02E46B27FBC2}" type="sibTrans" cxnId="{02DB77B8-0C67-4692-902E-8F6384B9DD75}">
      <dgm:prSet/>
      <dgm:spPr/>
      <dgm:t>
        <a:bodyPr/>
        <a:lstStyle/>
        <a:p>
          <a:endParaRPr lang="es-MX"/>
        </a:p>
      </dgm:t>
    </dgm:pt>
    <dgm:pt modelId="{1A63DFCE-065E-4397-9932-EF9AEB665FCC}">
      <dgm:prSet custT="1"/>
      <dgm:spPr/>
      <dgm:t>
        <a:bodyPr/>
        <a:lstStyle/>
        <a:p>
          <a:r>
            <a:rPr lang="es-MX" sz="1700" dirty="0" smtClean="0"/>
            <a:t>VELOCIDAD LINEAL</a:t>
          </a:r>
        </a:p>
        <a:p>
          <a:r>
            <a:rPr lang="es-MX" sz="3400" dirty="0" smtClean="0">
              <a:latin typeface="Calibri"/>
              <a:cs typeface="Calibri"/>
            </a:rPr>
            <a:t>ᵛ</a:t>
          </a:r>
          <a:r>
            <a:rPr lang="es-MX" sz="1700" dirty="0" smtClean="0"/>
            <a:t> </a:t>
          </a:r>
          <a:endParaRPr lang="es-MX" sz="1700" dirty="0"/>
        </a:p>
      </dgm:t>
    </dgm:pt>
    <dgm:pt modelId="{9A447540-645A-4983-B50C-F00FD5CBDAED}" type="parTrans" cxnId="{2A1F08AC-FD42-4F91-903A-526C8B6D4031}">
      <dgm:prSet/>
      <dgm:spPr/>
      <dgm:t>
        <a:bodyPr/>
        <a:lstStyle/>
        <a:p>
          <a:endParaRPr lang="es-MX"/>
        </a:p>
      </dgm:t>
    </dgm:pt>
    <dgm:pt modelId="{BE9A6824-3122-4EA5-AA37-6957EF819EAB}" type="sibTrans" cxnId="{2A1F08AC-FD42-4F91-903A-526C8B6D4031}">
      <dgm:prSet/>
      <dgm:spPr/>
      <dgm:t>
        <a:bodyPr/>
        <a:lstStyle/>
        <a:p>
          <a:endParaRPr lang="es-MX"/>
        </a:p>
      </dgm:t>
    </dgm:pt>
    <dgm:pt modelId="{4C190E87-F7DB-45D0-8B1C-E7BCB1BA7400}">
      <dgm:prSet custT="1"/>
      <dgm:spPr/>
      <dgm:t>
        <a:bodyPr/>
        <a:lstStyle/>
        <a:p>
          <a:r>
            <a:rPr lang="es-MX" sz="1700" dirty="0" smtClean="0"/>
            <a:t>VELOCIDAD ANGULAR</a:t>
          </a:r>
        </a:p>
        <a:p>
          <a:r>
            <a:rPr lang="es-MX" sz="3400" dirty="0" smtClean="0">
              <a:latin typeface="Calibri"/>
              <a:cs typeface="Calibri"/>
            </a:rPr>
            <a:t>ω</a:t>
          </a:r>
          <a:endParaRPr lang="es-MX" sz="3400" dirty="0"/>
        </a:p>
      </dgm:t>
    </dgm:pt>
    <dgm:pt modelId="{5B5589A3-F84D-4F9E-A457-4858B99954D5}" type="parTrans" cxnId="{871F08D3-5BE9-449B-8DB1-1961701A3C59}">
      <dgm:prSet/>
      <dgm:spPr/>
      <dgm:t>
        <a:bodyPr/>
        <a:lstStyle/>
        <a:p>
          <a:endParaRPr lang="es-MX"/>
        </a:p>
      </dgm:t>
    </dgm:pt>
    <dgm:pt modelId="{2245F7E6-1265-4FAF-830A-55CEBAE534BB}" type="sibTrans" cxnId="{871F08D3-5BE9-449B-8DB1-1961701A3C59}">
      <dgm:prSet/>
      <dgm:spPr/>
      <dgm:t>
        <a:bodyPr/>
        <a:lstStyle/>
        <a:p>
          <a:endParaRPr lang="es-MX"/>
        </a:p>
      </dgm:t>
    </dgm:pt>
    <dgm:pt modelId="{9A8AB941-374B-418B-8505-F0F52BE2F675}" type="pres">
      <dgm:prSet presAssocID="{DD68D819-99B2-48D6-BFA2-5F04FF1075C2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MX"/>
        </a:p>
      </dgm:t>
    </dgm:pt>
    <dgm:pt modelId="{6FFF5C79-9F04-48F7-BAC2-216939DCF6F5}" type="pres">
      <dgm:prSet presAssocID="{2C52C3AC-228A-464A-B8FD-0A402E2C9E07}" presName="hierRoot1" presStyleCnt="0"/>
      <dgm:spPr/>
    </dgm:pt>
    <dgm:pt modelId="{96CCA11D-0A15-4A46-BB35-4265A2F7FC1D}" type="pres">
      <dgm:prSet presAssocID="{2C52C3AC-228A-464A-B8FD-0A402E2C9E07}" presName="composite" presStyleCnt="0"/>
      <dgm:spPr/>
    </dgm:pt>
    <dgm:pt modelId="{C5E84BB3-9286-4790-9E60-692F05DAD601}" type="pres">
      <dgm:prSet presAssocID="{2C52C3AC-228A-464A-B8FD-0A402E2C9E07}" presName="background" presStyleLbl="node0" presStyleIdx="0" presStyleCnt="1"/>
      <dgm:spPr/>
    </dgm:pt>
    <dgm:pt modelId="{FB4F81B2-8FF4-49BF-B8A7-C87BD431CC87}" type="pres">
      <dgm:prSet presAssocID="{2C52C3AC-228A-464A-B8FD-0A402E2C9E07}" presName="text" presStyleLbl="fgAcc0" presStyleIdx="0" presStyleCnt="1" custScaleX="121559" custScaleY="76429" custLinFactNeighborX="1479" custLinFactNeighborY="-73317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DE9E3161-E413-4F7A-9251-84DCA1DCADD0}" type="pres">
      <dgm:prSet presAssocID="{2C52C3AC-228A-464A-B8FD-0A402E2C9E07}" presName="hierChild2" presStyleCnt="0"/>
      <dgm:spPr/>
    </dgm:pt>
    <dgm:pt modelId="{483B8380-5D1F-4C3F-BAA6-D3C4DDFD4769}" type="pres">
      <dgm:prSet presAssocID="{A2404FF1-306B-4A65-A0BF-91AA10F956E9}" presName="Name10" presStyleLbl="parChTrans1D2" presStyleIdx="0" presStyleCnt="3"/>
      <dgm:spPr/>
      <dgm:t>
        <a:bodyPr/>
        <a:lstStyle/>
        <a:p>
          <a:endParaRPr lang="es-MX"/>
        </a:p>
      </dgm:t>
    </dgm:pt>
    <dgm:pt modelId="{1CFC3386-A5BD-4D36-B421-4AD53301829D}" type="pres">
      <dgm:prSet presAssocID="{59C67189-7766-4A4B-8B5B-A40020264CCE}" presName="hierRoot2" presStyleCnt="0"/>
      <dgm:spPr/>
    </dgm:pt>
    <dgm:pt modelId="{D9B9E263-9BEF-4DD9-B871-D1FCDBC7CE7C}" type="pres">
      <dgm:prSet presAssocID="{59C67189-7766-4A4B-8B5B-A40020264CCE}" presName="composite2" presStyleCnt="0"/>
      <dgm:spPr/>
    </dgm:pt>
    <dgm:pt modelId="{CB01979C-EC47-43A4-9F89-8980FCF6BA84}" type="pres">
      <dgm:prSet presAssocID="{59C67189-7766-4A4B-8B5B-A40020264CCE}" presName="background2" presStyleLbl="node2" presStyleIdx="0" presStyleCnt="3"/>
      <dgm:spPr/>
    </dgm:pt>
    <dgm:pt modelId="{DBC22424-7554-448E-A314-73994ED8B7F3}" type="pres">
      <dgm:prSet presAssocID="{59C67189-7766-4A4B-8B5B-A40020264CCE}" presName="text2" presStyleLbl="fgAcc2" presStyleIdx="0" presStyleCnt="3" custScaleX="110255" custLinFactNeighborX="-3619" custLinFactNeighborY="-68725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74FE407E-26AC-4457-ABDA-0D22FF64025E}" type="pres">
      <dgm:prSet presAssocID="{59C67189-7766-4A4B-8B5B-A40020264CCE}" presName="hierChild3" presStyleCnt="0"/>
      <dgm:spPr/>
    </dgm:pt>
    <dgm:pt modelId="{02FB36DC-148C-470F-AEAA-A6B1019E49A0}" type="pres">
      <dgm:prSet presAssocID="{4F21816D-F9B2-4872-BEBC-8F0C3F76C8A9}" presName="Name10" presStyleLbl="parChTrans1D2" presStyleIdx="1" presStyleCnt="3"/>
      <dgm:spPr/>
      <dgm:t>
        <a:bodyPr/>
        <a:lstStyle/>
        <a:p>
          <a:endParaRPr lang="es-MX"/>
        </a:p>
      </dgm:t>
    </dgm:pt>
    <dgm:pt modelId="{D2CFF8D6-099E-4C4C-A621-AA302A88FBCF}" type="pres">
      <dgm:prSet presAssocID="{7748ABBD-F929-4DE3-901C-E1015F8C03CC}" presName="hierRoot2" presStyleCnt="0"/>
      <dgm:spPr/>
    </dgm:pt>
    <dgm:pt modelId="{BD67C011-F02C-4D71-9AC9-A5D0102501F3}" type="pres">
      <dgm:prSet presAssocID="{7748ABBD-F929-4DE3-901C-E1015F8C03CC}" presName="composite2" presStyleCnt="0"/>
      <dgm:spPr/>
    </dgm:pt>
    <dgm:pt modelId="{71A27F9A-F162-4B56-A432-230A9A339584}" type="pres">
      <dgm:prSet presAssocID="{7748ABBD-F929-4DE3-901C-E1015F8C03CC}" presName="background2" presStyleLbl="node2" presStyleIdx="1" presStyleCnt="3"/>
      <dgm:spPr/>
    </dgm:pt>
    <dgm:pt modelId="{8F1D3137-5C98-4539-A069-DA3021E7274B}" type="pres">
      <dgm:prSet presAssocID="{7748ABBD-F929-4DE3-901C-E1015F8C03CC}" presName="text2" presStyleLbl="fgAcc2" presStyleIdx="1" presStyleCnt="3" custScaleX="148342" custLinFactNeighborX="-5580" custLinFactNeighborY="5437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6233E056-B3C1-4FCE-8A63-A3CD4CF76EE2}" type="pres">
      <dgm:prSet presAssocID="{7748ABBD-F929-4DE3-901C-E1015F8C03CC}" presName="hierChild3" presStyleCnt="0"/>
      <dgm:spPr/>
    </dgm:pt>
    <dgm:pt modelId="{8212396F-8B0D-41F8-AA66-6317F2E43776}" type="pres">
      <dgm:prSet presAssocID="{C84E1156-CECA-43E4-AF8C-FAB8C180110B}" presName="Name10" presStyleLbl="parChTrans1D2" presStyleIdx="2" presStyleCnt="3"/>
      <dgm:spPr/>
      <dgm:t>
        <a:bodyPr/>
        <a:lstStyle/>
        <a:p>
          <a:endParaRPr lang="es-MX"/>
        </a:p>
      </dgm:t>
    </dgm:pt>
    <dgm:pt modelId="{8B4F2731-9B88-44E6-A2CF-C371E5DEE256}" type="pres">
      <dgm:prSet presAssocID="{E57021B8-2574-445C-B09F-9F3D9C81F1D6}" presName="hierRoot2" presStyleCnt="0"/>
      <dgm:spPr/>
    </dgm:pt>
    <dgm:pt modelId="{A4646A44-E985-4BBA-AFA5-2BBDFE2CBB35}" type="pres">
      <dgm:prSet presAssocID="{E57021B8-2574-445C-B09F-9F3D9C81F1D6}" presName="composite2" presStyleCnt="0"/>
      <dgm:spPr/>
    </dgm:pt>
    <dgm:pt modelId="{F1A6A32B-1861-4880-AFB5-8489E8D9259E}" type="pres">
      <dgm:prSet presAssocID="{E57021B8-2574-445C-B09F-9F3D9C81F1D6}" presName="background2" presStyleLbl="node2" presStyleIdx="2" presStyleCnt="3"/>
      <dgm:spPr/>
    </dgm:pt>
    <dgm:pt modelId="{1F75198E-0FED-46F0-9F1C-244F0144A414}" type="pres">
      <dgm:prSet presAssocID="{E57021B8-2574-445C-B09F-9F3D9C81F1D6}" presName="text2" presStyleLbl="fgAcc2" presStyleIdx="2" presStyleCnt="3" custLinFactNeighborX="36788" custLinFactNeighborY="-20050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9B4F5541-4A6E-4145-A7CF-26C89377785F}" type="pres">
      <dgm:prSet presAssocID="{E57021B8-2574-445C-B09F-9F3D9C81F1D6}" presName="hierChild3" presStyleCnt="0"/>
      <dgm:spPr/>
    </dgm:pt>
    <dgm:pt modelId="{3294244A-00F9-496D-85FF-6FC735544E1B}" type="pres">
      <dgm:prSet presAssocID="{9A447540-645A-4983-B50C-F00FD5CBDAED}" presName="Name17" presStyleLbl="parChTrans1D3" presStyleIdx="0" presStyleCnt="2"/>
      <dgm:spPr/>
      <dgm:t>
        <a:bodyPr/>
        <a:lstStyle/>
        <a:p>
          <a:endParaRPr lang="es-MX"/>
        </a:p>
      </dgm:t>
    </dgm:pt>
    <dgm:pt modelId="{39052D47-AB1B-4B0B-A02E-C181109A517B}" type="pres">
      <dgm:prSet presAssocID="{1A63DFCE-065E-4397-9932-EF9AEB665FCC}" presName="hierRoot3" presStyleCnt="0"/>
      <dgm:spPr/>
    </dgm:pt>
    <dgm:pt modelId="{AAD4997A-0AC8-404D-8F4D-988073E43353}" type="pres">
      <dgm:prSet presAssocID="{1A63DFCE-065E-4397-9932-EF9AEB665FCC}" presName="composite3" presStyleCnt="0"/>
      <dgm:spPr/>
    </dgm:pt>
    <dgm:pt modelId="{618C5CB8-FD08-4BED-BCB8-CC74A991BD23}" type="pres">
      <dgm:prSet presAssocID="{1A63DFCE-065E-4397-9932-EF9AEB665FCC}" presName="background3" presStyleLbl="node3" presStyleIdx="0" presStyleCnt="2"/>
      <dgm:spPr/>
    </dgm:pt>
    <dgm:pt modelId="{69F7EAB1-B9BF-4BCE-8575-18731D1A079C}" type="pres">
      <dgm:prSet presAssocID="{1A63DFCE-065E-4397-9932-EF9AEB665FCC}" presName="text3" presStyleLbl="fgAcc3" presStyleIdx="0" presStyleCnt="2" custLinFactNeighborY="24328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20CA065C-3A77-48B1-8A73-D982F855E638}" type="pres">
      <dgm:prSet presAssocID="{1A63DFCE-065E-4397-9932-EF9AEB665FCC}" presName="hierChild4" presStyleCnt="0"/>
      <dgm:spPr/>
    </dgm:pt>
    <dgm:pt modelId="{B87D49EB-6B71-4CA9-B01B-1AC0FC33AC2D}" type="pres">
      <dgm:prSet presAssocID="{5B5589A3-F84D-4F9E-A457-4858B99954D5}" presName="Name17" presStyleLbl="parChTrans1D3" presStyleIdx="1" presStyleCnt="2"/>
      <dgm:spPr/>
      <dgm:t>
        <a:bodyPr/>
        <a:lstStyle/>
        <a:p>
          <a:endParaRPr lang="es-MX"/>
        </a:p>
      </dgm:t>
    </dgm:pt>
    <dgm:pt modelId="{9260D19B-9F51-4CFC-8DDE-F3C7820C72AC}" type="pres">
      <dgm:prSet presAssocID="{4C190E87-F7DB-45D0-8B1C-E7BCB1BA7400}" presName="hierRoot3" presStyleCnt="0"/>
      <dgm:spPr/>
    </dgm:pt>
    <dgm:pt modelId="{0EF8041C-513A-4814-9383-850CAF8F5557}" type="pres">
      <dgm:prSet presAssocID="{4C190E87-F7DB-45D0-8B1C-E7BCB1BA7400}" presName="composite3" presStyleCnt="0"/>
      <dgm:spPr/>
    </dgm:pt>
    <dgm:pt modelId="{2EFF0242-B99C-4099-980C-986A807CE83C}" type="pres">
      <dgm:prSet presAssocID="{4C190E87-F7DB-45D0-8B1C-E7BCB1BA7400}" presName="background3" presStyleLbl="node3" presStyleIdx="1" presStyleCnt="2"/>
      <dgm:spPr/>
    </dgm:pt>
    <dgm:pt modelId="{12EDB447-9502-44AD-BA41-A52E3BD37B5D}" type="pres">
      <dgm:prSet presAssocID="{4C190E87-F7DB-45D0-8B1C-E7BCB1BA7400}" presName="text3" presStyleLbl="fgAcc3" presStyleIdx="1" presStyleCnt="2" custLinFactNeighborY="24328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C12BD853-BDEC-409A-9FB0-E4F19B6683C2}" type="pres">
      <dgm:prSet presAssocID="{4C190E87-F7DB-45D0-8B1C-E7BCB1BA7400}" presName="hierChild4" presStyleCnt="0"/>
      <dgm:spPr/>
    </dgm:pt>
  </dgm:ptLst>
  <dgm:cxnLst>
    <dgm:cxn modelId="{9AB50F6F-BCBA-4A07-85B5-F518C5EA16DC}" srcId="{DD68D819-99B2-48D6-BFA2-5F04FF1075C2}" destId="{2C52C3AC-228A-464A-B8FD-0A402E2C9E07}" srcOrd="0" destOrd="0" parTransId="{FB326221-CC43-4854-B1BE-BF73EB1353C0}" sibTransId="{AEDBE2EC-6308-482C-8B9F-9417521C15BA}"/>
    <dgm:cxn modelId="{364A8518-2AE5-4C2C-8438-228C72AB9710}" type="presOf" srcId="{4F21816D-F9B2-4872-BEBC-8F0C3F76C8A9}" destId="{02FB36DC-148C-470F-AEAA-A6B1019E49A0}" srcOrd="0" destOrd="0" presId="urn:microsoft.com/office/officeart/2005/8/layout/hierarchy1"/>
    <dgm:cxn modelId="{2EF02313-2D8A-4B4F-A411-FA423578CA7A}" type="presOf" srcId="{DD68D819-99B2-48D6-BFA2-5F04FF1075C2}" destId="{9A8AB941-374B-418B-8505-F0F52BE2F675}" srcOrd="0" destOrd="0" presId="urn:microsoft.com/office/officeart/2005/8/layout/hierarchy1"/>
    <dgm:cxn modelId="{93ADDC72-ABE3-4419-A2F1-9D8910A60DBA}" type="presOf" srcId="{1A63DFCE-065E-4397-9932-EF9AEB665FCC}" destId="{69F7EAB1-B9BF-4BCE-8575-18731D1A079C}" srcOrd="0" destOrd="0" presId="urn:microsoft.com/office/officeart/2005/8/layout/hierarchy1"/>
    <dgm:cxn modelId="{037874F9-BA9F-43F8-9A74-A24FED839E33}" type="presOf" srcId="{4C190E87-F7DB-45D0-8B1C-E7BCB1BA7400}" destId="{12EDB447-9502-44AD-BA41-A52E3BD37B5D}" srcOrd="0" destOrd="0" presId="urn:microsoft.com/office/officeart/2005/8/layout/hierarchy1"/>
    <dgm:cxn modelId="{783FFF9C-8872-4042-9C59-0CBA72671714}" type="presOf" srcId="{A2404FF1-306B-4A65-A0BF-91AA10F956E9}" destId="{483B8380-5D1F-4C3F-BAA6-D3C4DDFD4769}" srcOrd="0" destOrd="0" presId="urn:microsoft.com/office/officeart/2005/8/layout/hierarchy1"/>
    <dgm:cxn modelId="{BE281EA0-4EF3-4E47-90B4-CF97EDEB59EF}" srcId="{2C52C3AC-228A-464A-B8FD-0A402E2C9E07}" destId="{7748ABBD-F929-4DE3-901C-E1015F8C03CC}" srcOrd="1" destOrd="0" parTransId="{4F21816D-F9B2-4872-BEBC-8F0C3F76C8A9}" sibTransId="{E17DA7D4-AA08-4F2E-94DB-F8FC296ED6B0}"/>
    <dgm:cxn modelId="{24B07078-0BD0-479F-9ED6-18B2EF03820E}" type="presOf" srcId="{59C67189-7766-4A4B-8B5B-A40020264CCE}" destId="{DBC22424-7554-448E-A314-73994ED8B7F3}" srcOrd="0" destOrd="0" presId="urn:microsoft.com/office/officeart/2005/8/layout/hierarchy1"/>
    <dgm:cxn modelId="{2BE8E9A6-7A54-47F2-841E-701B4DF8E072}" srcId="{2C52C3AC-228A-464A-B8FD-0A402E2C9E07}" destId="{59C67189-7766-4A4B-8B5B-A40020264CCE}" srcOrd="0" destOrd="0" parTransId="{A2404FF1-306B-4A65-A0BF-91AA10F956E9}" sibTransId="{F66CCBA6-8D10-4412-9584-AAA9FA2C2E99}"/>
    <dgm:cxn modelId="{871F08D3-5BE9-449B-8DB1-1961701A3C59}" srcId="{E57021B8-2574-445C-B09F-9F3D9C81F1D6}" destId="{4C190E87-F7DB-45D0-8B1C-E7BCB1BA7400}" srcOrd="1" destOrd="0" parTransId="{5B5589A3-F84D-4F9E-A457-4858B99954D5}" sibTransId="{2245F7E6-1265-4FAF-830A-55CEBAE534BB}"/>
    <dgm:cxn modelId="{9B09F242-CEDB-48A0-98F2-8482D3F2E2BC}" type="presOf" srcId="{7748ABBD-F929-4DE3-901C-E1015F8C03CC}" destId="{8F1D3137-5C98-4539-A069-DA3021E7274B}" srcOrd="0" destOrd="0" presId="urn:microsoft.com/office/officeart/2005/8/layout/hierarchy1"/>
    <dgm:cxn modelId="{02DB77B8-0C67-4692-902E-8F6384B9DD75}" srcId="{2C52C3AC-228A-464A-B8FD-0A402E2C9E07}" destId="{E57021B8-2574-445C-B09F-9F3D9C81F1D6}" srcOrd="2" destOrd="0" parTransId="{C84E1156-CECA-43E4-AF8C-FAB8C180110B}" sibTransId="{EDFE8E31-425D-48C2-BFA5-02E46B27FBC2}"/>
    <dgm:cxn modelId="{E451A27F-59AF-4D3F-BC57-79EC7E134075}" type="presOf" srcId="{C84E1156-CECA-43E4-AF8C-FAB8C180110B}" destId="{8212396F-8B0D-41F8-AA66-6317F2E43776}" srcOrd="0" destOrd="0" presId="urn:microsoft.com/office/officeart/2005/8/layout/hierarchy1"/>
    <dgm:cxn modelId="{AAF87871-7ED1-4677-96EB-4801C11FEEB9}" type="presOf" srcId="{2C52C3AC-228A-464A-B8FD-0A402E2C9E07}" destId="{FB4F81B2-8FF4-49BF-B8A7-C87BD431CC87}" srcOrd="0" destOrd="0" presId="urn:microsoft.com/office/officeart/2005/8/layout/hierarchy1"/>
    <dgm:cxn modelId="{CC492459-5631-4FF2-AF67-A32A631B529C}" type="presOf" srcId="{E57021B8-2574-445C-B09F-9F3D9C81F1D6}" destId="{1F75198E-0FED-46F0-9F1C-244F0144A414}" srcOrd="0" destOrd="0" presId="urn:microsoft.com/office/officeart/2005/8/layout/hierarchy1"/>
    <dgm:cxn modelId="{2A1F08AC-FD42-4F91-903A-526C8B6D4031}" srcId="{E57021B8-2574-445C-B09F-9F3D9C81F1D6}" destId="{1A63DFCE-065E-4397-9932-EF9AEB665FCC}" srcOrd="0" destOrd="0" parTransId="{9A447540-645A-4983-B50C-F00FD5CBDAED}" sibTransId="{BE9A6824-3122-4EA5-AA37-6957EF819EAB}"/>
    <dgm:cxn modelId="{916F2AEC-02F7-4D50-85AA-4159749CAD15}" type="presOf" srcId="{9A447540-645A-4983-B50C-F00FD5CBDAED}" destId="{3294244A-00F9-496D-85FF-6FC735544E1B}" srcOrd="0" destOrd="0" presId="urn:microsoft.com/office/officeart/2005/8/layout/hierarchy1"/>
    <dgm:cxn modelId="{FDD20DB4-676E-43C3-A4C2-BBFB363DE46A}" type="presOf" srcId="{5B5589A3-F84D-4F9E-A457-4858B99954D5}" destId="{B87D49EB-6B71-4CA9-B01B-1AC0FC33AC2D}" srcOrd="0" destOrd="0" presId="urn:microsoft.com/office/officeart/2005/8/layout/hierarchy1"/>
    <dgm:cxn modelId="{92AF8382-859B-4210-928D-06CD467D19BD}" type="presParOf" srcId="{9A8AB941-374B-418B-8505-F0F52BE2F675}" destId="{6FFF5C79-9F04-48F7-BAC2-216939DCF6F5}" srcOrd="0" destOrd="0" presId="urn:microsoft.com/office/officeart/2005/8/layout/hierarchy1"/>
    <dgm:cxn modelId="{52B69B67-2BD2-4F1D-8DEF-826CA28C01A1}" type="presParOf" srcId="{6FFF5C79-9F04-48F7-BAC2-216939DCF6F5}" destId="{96CCA11D-0A15-4A46-BB35-4265A2F7FC1D}" srcOrd="0" destOrd="0" presId="urn:microsoft.com/office/officeart/2005/8/layout/hierarchy1"/>
    <dgm:cxn modelId="{8673671D-5F5F-4F88-B008-3F809FA53655}" type="presParOf" srcId="{96CCA11D-0A15-4A46-BB35-4265A2F7FC1D}" destId="{C5E84BB3-9286-4790-9E60-692F05DAD601}" srcOrd="0" destOrd="0" presId="urn:microsoft.com/office/officeart/2005/8/layout/hierarchy1"/>
    <dgm:cxn modelId="{4C2DC7B4-E101-4215-913D-BDCD14D74563}" type="presParOf" srcId="{96CCA11D-0A15-4A46-BB35-4265A2F7FC1D}" destId="{FB4F81B2-8FF4-49BF-B8A7-C87BD431CC87}" srcOrd="1" destOrd="0" presId="urn:microsoft.com/office/officeart/2005/8/layout/hierarchy1"/>
    <dgm:cxn modelId="{81B6F881-B505-426D-BD08-638C04A6AAC0}" type="presParOf" srcId="{6FFF5C79-9F04-48F7-BAC2-216939DCF6F5}" destId="{DE9E3161-E413-4F7A-9251-84DCA1DCADD0}" srcOrd="1" destOrd="0" presId="urn:microsoft.com/office/officeart/2005/8/layout/hierarchy1"/>
    <dgm:cxn modelId="{1423351D-C3DD-4E64-90B8-81BC8BED861B}" type="presParOf" srcId="{DE9E3161-E413-4F7A-9251-84DCA1DCADD0}" destId="{483B8380-5D1F-4C3F-BAA6-D3C4DDFD4769}" srcOrd="0" destOrd="0" presId="urn:microsoft.com/office/officeart/2005/8/layout/hierarchy1"/>
    <dgm:cxn modelId="{5970C570-2705-409E-A40B-039B40638A6B}" type="presParOf" srcId="{DE9E3161-E413-4F7A-9251-84DCA1DCADD0}" destId="{1CFC3386-A5BD-4D36-B421-4AD53301829D}" srcOrd="1" destOrd="0" presId="urn:microsoft.com/office/officeart/2005/8/layout/hierarchy1"/>
    <dgm:cxn modelId="{A34FFBCE-78BA-4791-B8DC-33BB75D05700}" type="presParOf" srcId="{1CFC3386-A5BD-4D36-B421-4AD53301829D}" destId="{D9B9E263-9BEF-4DD9-B871-D1FCDBC7CE7C}" srcOrd="0" destOrd="0" presId="urn:microsoft.com/office/officeart/2005/8/layout/hierarchy1"/>
    <dgm:cxn modelId="{2A6875B2-910C-4A05-9A38-D40FD1CA6FFF}" type="presParOf" srcId="{D9B9E263-9BEF-4DD9-B871-D1FCDBC7CE7C}" destId="{CB01979C-EC47-43A4-9F89-8980FCF6BA84}" srcOrd="0" destOrd="0" presId="urn:microsoft.com/office/officeart/2005/8/layout/hierarchy1"/>
    <dgm:cxn modelId="{55DACBA7-E109-4679-A0F9-F2CB85C99BEF}" type="presParOf" srcId="{D9B9E263-9BEF-4DD9-B871-D1FCDBC7CE7C}" destId="{DBC22424-7554-448E-A314-73994ED8B7F3}" srcOrd="1" destOrd="0" presId="urn:microsoft.com/office/officeart/2005/8/layout/hierarchy1"/>
    <dgm:cxn modelId="{B9866DC9-A91C-4179-AEBB-C171871E51AF}" type="presParOf" srcId="{1CFC3386-A5BD-4D36-B421-4AD53301829D}" destId="{74FE407E-26AC-4457-ABDA-0D22FF64025E}" srcOrd="1" destOrd="0" presId="urn:microsoft.com/office/officeart/2005/8/layout/hierarchy1"/>
    <dgm:cxn modelId="{76270F6D-FEE9-4283-A094-3D09B4E0BC64}" type="presParOf" srcId="{DE9E3161-E413-4F7A-9251-84DCA1DCADD0}" destId="{02FB36DC-148C-470F-AEAA-A6B1019E49A0}" srcOrd="2" destOrd="0" presId="urn:microsoft.com/office/officeart/2005/8/layout/hierarchy1"/>
    <dgm:cxn modelId="{D01C1FAA-CFCF-437A-8D2C-24EEE467DFDD}" type="presParOf" srcId="{DE9E3161-E413-4F7A-9251-84DCA1DCADD0}" destId="{D2CFF8D6-099E-4C4C-A621-AA302A88FBCF}" srcOrd="3" destOrd="0" presId="urn:microsoft.com/office/officeart/2005/8/layout/hierarchy1"/>
    <dgm:cxn modelId="{1C1B5D2C-BBD0-4464-9971-F59712986A0A}" type="presParOf" srcId="{D2CFF8D6-099E-4C4C-A621-AA302A88FBCF}" destId="{BD67C011-F02C-4D71-9AC9-A5D0102501F3}" srcOrd="0" destOrd="0" presId="urn:microsoft.com/office/officeart/2005/8/layout/hierarchy1"/>
    <dgm:cxn modelId="{C051B560-76F6-4126-B4CF-32BEEDFC54FB}" type="presParOf" srcId="{BD67C011-F02C-4D71-9AC9-A5D0102501F3}" destId="{71A27F9A-F162-4B56-A432-230A9A339584}" srcOrd="0" destOrd="0" presId="urn:microsoft.com/office/officeart/2005/8/layout/hierarchy1"/>
    <dgm:cxn modelId="{37A7DE22-4BDE-4F80-AE81-C02756021529}" type="presParOf" srcId="{BD67C011-F02C-4D71-9AC9-A5D0102501F3}" destId="{8F1D3137-5C98-4539-A069-DA3021E7274B}" srcOrd="1" destOrd="0" presId="urn:microsoft.com/office/officeart/2005/8/layout/hierarchy1"/>
    <dgm:cxn modelId="{B74C5913-F66D-4B1B-B705-9B76FBD57CE1}" type="presParOf" srcId="{D2CFF8D6-099E-4C4C-A621-AA302A88FBCF}" destId="{6233E056-B3C1-4FCE-8A63-A3CD4CF76EE2}" srcOrd="1" destOrd="0" presId="urn:microsoft.com/office/officeart/2005/8/layout/hierarchy1"/>
    <dgm:cxn modelId="{B410B29F-8EA1-4604-AE97-02AF0E72B1D1}" type="presParOf" srcId="{DE9E3161-E413-4F7A-9251-84DCA1DCADD0}" destId="{8212396F-8B0D-41F8-AA66-6317F2E43776}" srcOrd="4" destOrd="0" presId="urn:microsoft.com/office/officeart/2005/8/layout/hierarchy1"/>
    <dgm:cxn modelId="{58FED174-5D75-45FC-ABC5-2E2FBE589067}" type="presParOf" srcId="{DE9E3161-E413-4F7A-9251-84DCA1DCADD0}" destId="{8B4F2731-9B88-44E6-A2CF-C371E5DEE256}" srcOrd="5" destOrd="0" presId="urn:microsoft.com/office/officeart/2005/8/layout/hierarchy1"/>
    <dgm:cxn modelId="{9C36FAD0-2F9E-4DFE-A9E1-AFF2734CE706}" type="presParOf" srcId="{8B4F2731-9B88-44E6-A2CF-C371E5DEE256}" destId="{A4646A44-E985-4BBA-AFA5-2BBDFE2CBB35}" srcOrd="0" destOrd="0" presId="urn:microsoft.com/office/officeart/2005/8/layout/hierarchy1"/>
    <dgm:cxn modelId="{546B94B9-CF6C-4CC2-935A-9D0EFDCA0E7C}" type="presParOf" srcId="{A4646A44-E985-4BBA-AFA5-2BBDFE2CBB35}" destId="{F1A6A32B-1861-4880-AFB5-8489E8D9259E}" srcOrd="0" destOrd="0" presId="urn:microsoft.com/office/officeart/2005/8/layout/hierarchy1"/>
    <dgm:cxn modelId="{3090AEEA-4092-458C-A51C-31444EABE530}" type="presParOf" srcId="{A4646A44-E985-4BBA-AFA5-2BBDFE2CBB35}" destId="{1F75198E-0FED-46F0-9F1C-244F0144A414}" srcOrd="1" destOrd="0" presId="urn:microsoft.com/office/officeart/2005/8/layout/hierarchy1"/>
    <dgm:cxn modelId="{DE78370C-329C-40B3-961B-EAF897D651A0}" type="presParOf" srcId="{8B4F2731-9B88-44E6-A2CF-C371E5DEE256}" destId="{9B4F5541-4A6E-4145-A7CF-26C89377785F}" srcOrd="1" destOrd="0" presId="urn:microsoft.com/office/officeart/2005/8/layout/hierarchy1"/>
    <dgm:cxn modelId="{6629ECE4-CFD2-4F76-A883-1F3ED888D880}" type="presParOf" srcId="{9B4F5541-4A6E-4145-A7CF-26C89377785F}" destId="{3294244A-00F9-496D-85FF-6FC735544E1B}" srcOrd="0" destOrd="0" presId="urn:microsoft.com/office/officeart/2005/8/layout/hierarchy1"/>
    <dgm:cxn modelId="{C49E07BD-54C5-42A2-989F-EA41AE99CD5C}" type="presParOf" srcId="{9B4F5541-4A6E-4145-A7CF-26C89377785F}" destId="{39052D47-AB1B-4B0B-A02E-C181109A517B}" srcOrd="1" destOrd="0" presId="urn:microsoft.com/office/officeart/2005/8/layout/hierarchy1"/>
    <dgm:cxn modelId="{06680284-C536-40E7-AA5F-79B97968F634}" type="presParOf" srcId="{39052D47-AB1B-4B0B-A02E-C181109A517B}" destId="{AAD4997A-0AC8-404D-8F4D-988073E43353}" srcOrd="0" destOrd="0" presId="urn:microsoft.com/office/officeart/2005/8/layout/hierarchy1"/>
    <dgm:cxn modelId="{91D20B93-FDCD-4C88-968F-1EA7896ECBE8}" type="presParOf" srcId="{AAD4997A-0AC8-404D-8F4D-988073E43353}" destId="{618C5CB8-FD08-4BED-BCB8-CC74A991BD23}" srcOrd="0" destOrd="0" presId="urn:microsoft.com/office/officeart/2005/8/layout/hierarchy1"/>
    <dgm:cxn modelId="{8CF0268C-B6C8-4D93-A728-1CFDFA5DCFFD}" type="presParOf" srcId="{AAD4997A-0AC8-404D-8F4D-988073E43353}" destId="{69F7EAB1-B9BF-4BCE-8575-18731D1A079C}" srcOrd="1" destOrd="0" presId="urn:microsoft.com/office/officeart/2005/8/layout/hierarchy1"/>
    <dgm:cxn modelId="{C9A1F796-4A44-492B-BA00-87F94EBA1CA4}" type="presParOf" srcId="{39052D47-AB1B-4B0B-A02E-C181109A517B}" destId="{20CA065C-3A77-48B1-8A73-D982F855E638}" srcOrd="1" destOrd="0" presId="urn:microsoft.com/office/officeart/2005/8/layout/hierarchy1"/>
    <dgm:cxn modelId="{CD84A726-3910-47D9-9741-C153C1E6DCFC}" type="presParOf" srcId="{9B4F5541-4A6E-4145-A7CF-26C89377785F}" destId="{B87D49EB-6B71-4CA9-B01B-1AC0FC33AC2D}" srcOrd="2" destOrd="0" presId="urn:microsoft.com/office/officeart/2005/8/layout/hierarchy1"/>
    <dgm:cxn modelId="{E20526A7-E9E1-4B05-A577-5C360C4EEF60}" type="presParOf" srcId="{9B4F5541-4A6E-4145-A7CF-26C89377785F}" destId="{9260D19B-9F51-4CFC-8DDE-F3C7820C72AC}" srcOrd="3" destOrd="0" presId="urn:microsoft.com/office/officeart/2005/8/layout/hierarchy1"/>
    <dgm:cxn modelId="{5DD6800C-2407-483E-A5BD-0B3BD06E6795}" type="presParOf" srcId="{9260D19B-9F51-4CFC-8DDE-F3C7820C72AC}" destId="{0EF8041C-513A-4814-9383-850CAF8F5557}" srcOrd="0" destOrd="0" presId="urn:microsoft.com/office/officeart/2005/8/layout/hierarchy1"/>
    <dgm:cxn modelId="{9B8CE372-7253-41BD-9773-38C1A275DF93}" type="presParOf" srcId="{0EF8041C-513A-4814-9383-850CAF8F5557}" destId="{2EFF0242-B99C-4099-980C-986A807CE83C}" srcOrd="0" destOrd="0" presId="urn:microsoft.com/office/officeart/2005/8/layout/hierarchy1"/>
    <dgm:cxn modelId="{618AA35C-55E4-460E-9CB0-C09D064FE42C}" type="presParOf" srcId="{0EF8041C-513A-4814-9383-850CAF8F5557}" destId="{12EDB447-9502-44AD-BA41-A52E3BD37B5D}" srcOrd="1" destOrd="0" presId="urn:microsoft.com/office/officeart/2005/8/layout/hierarchy1"/>
    <dgm:cxn modelId="{EACFB974-DA57-4F03-AD1B-4FFD74D803EA}" type="presParOf" srcId="{9260D19B-9F51-4CFC-8DDE-F3C7820C72AC}" destId="{C12BD853-BDEC-409A-9FB0-E4F19B6683C2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A010813-9343-4631-B699-7B1A7FA442BC}" type="doc">
      <dgm:prSet loTypeId="urn:microsoft.com/office/officeart/2005/8/layout/target3" loCatId="relationship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s-MX"/>
        </a:p>
      </dgm:t>
    </dgm:pt>
    <dgm:pt modelId="{0D37A2F9-1163-4A58-A76F-D88E3623306D}">
      <dgm:prSet phldrT="[Texto]"/>
      <dgm:spPr/>
      <dgm:t>
        <a:bodyPr/>
        <a:lstStyle/>
        <a:p>
          <a:pPr algn="just"/>
          <a:r>
            <a:rPr lang="es-MX" i="1" dirty="0" smtClean="0"/>
            <a:t>Perímetro</a:t>
          </a:r>
          <a:endParaRPr lang="es-MX" dirty="0"/>
        </a:p>
      </dgm:t>
    </dgm:pt>
    <dgm:pt modelId="{8AC3FBD1-FF29-4FEE-B166-0A1B343E51DA}" type="parTrans" cxnId="{DFD64C3A-4B56-4680-A439-2A98B1DAEBA3}">
      <dgm:prSet/>
      <dgm:spPr/>
      <dgm:t>
        <a:bodyPr/>
        <a:lstStyle/>
        <a:p>
          <a:pPr algn="just"/>
          <a:endParaRPr lang="es-MX"/>
        </a:p>
      </dgm:t>
    </dgm:pt>
    <dgm:pt modelId="{A213816C-460F-43BD-A816-6255A6CA80F6}" type="sibTrans" cxnId="{DFD64C3A-4B56-4680-A439-2A98B1DAEBA3}">
      <dgm:prSet/>
      <dgm:spPr/>
      <dgm:t>
        <a:bodyPr/>
        <a:lstStyle/>
        <a:p>
          <a:pPr algn="just"/>
          <a:endParaRPr lang="es-MX"/>
        </a:p>
      </dgm:t>
    </dgm:pt>
    <dgm:pt modelId="{2425B440-F794-4379-B241-584A1716E508}">
      <dgm:prSet phldrT="[Texto]"/>
      <dgm:spPr/>
      <dgm:t>
        <a:bodyPr/>
        <a:lstStyle/>
        <a:p>
          <a:pPr algn="just"/>
          <a:r>
            <a:rPr lang="es-MX" dirty="0" smtClean="0"/>
            <a:t>Distancia que se recorre a lo largo de la circunferencia</a:t>
          </a:r>
          <a:endParaRPr lang="es-MX" dirty="0"/>
        </a:p>
      </dgm:t>
    </dgm:pt>
    <dgm:pt modelId="{AF34418F-3019-4CE8-96FA-A5C7ED9E12FB}" type="parTrans" cxnId="{DBC14ED3-EDD7-4668-B7F2-CC6C2E8F809F}">
      <dgm:prSet/>
      <dgm:spPr/>
      <dgm:t>
        <a:bodyPr/>
        <a:lstStyle/>
        <a:p>
          <a:pPr algn="just"/>
          <a:endParaRPr lang="es-MX"/>
        </a:p>
      </dgm:t>
    </dgm:pt>
    <dgm:pt modelId="{8F2A2F62-503C-4F43-BF1D-66714D627C01}" type="sibTrans" cxnId="{DBC14ED3-EDD7-4668-B7F2-CC6C2E8F809F}">
      <dgm:prSet/>
      <dgm:spPr/>
      <dgm:t>
        <a:bodyPr/>
        <a:lstStyle/>
        <a:p>
          <a:pPr algn="just"/>
          <a:endParaRPr lang="es-MX"/>
        </a:p>
      </dgm:t>
    </dgm:pt>
    <dgm:pt modelId="{070E5C27-75EB-4AD0-B183-A74DD00444F7}">
      <dgm:prSet phldrT="[Texto]"/>
      <dgm:spPr/>
      <dgm:t>
        <a:bodyPr/>
        <a:lstStyle/>
        <a:p>
          <a:pPr algn="just"/>
          <a:r>
            <a:rPr lang="es-MX" i="1" dirty="0" smtClean="0"/>
            <a:t>Periodo (T)</a:t>
          </a:r>
          <a:endParaRPr lang="es-MX" dirty="0"/>
        </a:p>
      </dgm:t>
    </dgm:pt>
    <dgm:pt modelId="{2F194D14-D2F1-4217-B8DC-7B4F195E2E6F}" type="parTrans" cxnId="{4288E86C-CE22-4257-95FD-3C4AA78024AE}">
      <dgm:prSet/>
      <dgm:spPr/>
      <dgm:t>
        <a:bodyPr/>
        <a:lstStyle/>
        <a:p>
          <a:pPr algn="just"/>
          <a:endParaRPr lang="es-MX"/>
        </a:p>
      </dgm:t>
    </dgm:pt>
    <dgm:pt modelId="{8C822226-5A5C-4208-AF78-49C6C5065A6A}" type="sibTrans" cxnId="{4288E86C-CE22-4257-95FD-3C4AA78024AE}">
      <dgm:prSet/>
      <dgm:spPr/>
      <dgm:t>
        <a:bodyPr/>
        <a:lstStyle/>
        <a:p>
          <a:pPr algn="just"/>
          <a:endParaRPr lang="es-MX"/>
        </a:p>
      </dgm:t>
    </dgm:pt>
    <dgm:pt modelId="{90116877-47E7-4D16-BAFD-512F8AF493D5}">
      <dgm:prSet phldrT="[Texto]"/>
      <dgm:spPr/>
      <dgm:t>
        <a:bodyPr/>
        <a:lstStyle/>
        <a:p>
          <a:pPr algn="just"/>
          <a:r>
            <a:rPr lang="es-MX" dirty="0" smtClean="0"/>
            <a:t>Es el tiempo que tarda en recorrerla y se le denomina </a:t>
          </a:r>
          <a:r>
            <a:rPr lang="es-MX" i="1" dirty="0" smtClean="0"/>
            <a:t>revolución </a:t>
          </a:r>
          <a:r>
            <a:rPr lang="es-MX" dirty="0" smtClean="0"/>
            <a:t>cuando se da una vuelta completa a la circunferencia</a:t>
          </a:r>
          <a:endParaRPr lang="es-MX" dirty="0"/>
        </a:p>
      </dgm:t>
    </dgm:pt>
    <dgm:pt modelId="{3DC6A1C9-3D95-4B58-BCF2-2D67A43ED1EF}" type="parTrans" cxnId="{938130A3-C932-4E5C-A871-4993F74354EC}">
      <dgm:prSet/>
      <dgm:spPr/>
      <dgm:t>
        <a:bodyPr/>
        <a:lstStyle/>
        <a:p>
          <a:pPr algn="just"/>
          <a:endParaRPr lang="es-MX"/>
        </a:p>
      </dgm:t>
    </dgm:pt>
    <dgm:pt modelId="{D69506DA-EFA6-40F4-86B2-E75959A89628}" type="sibTrans" cxnId="{938130A3-C932-4E5C-A871-4993F74354EC}">
      <dgm:prSet/>
      <dgm:spPr/>
      <dgm:t>
        <a:bodyPr/>
        <a:lstStyle/>
        <a:p>
          <a:pPr algn="just"/>
          <a:endParaRPr lang="es-MX"/>
        </a:p>
      </dgm:t>
    </dgm:pt>
    <dgm:pt modelId="{D70CBD03-CA45-420D-BF92-C79F76E3384B}">
      <dgm:prSet phldrT="[Texto]"/>
      <dgm:spPr/>
      <dgm:t>
        <a:bodyPr/>
        <a:lstStyle/>
        <a:p>
          <a:pPr algn="just"/>
          <a:r>
            <a:rPr lang="es-MX" i="1" dirty="0" smtClean="0"/>
            <a:t>Frecuencia</a:t>
          </a:r>
          <a:endParaRPr lang="es-MX" dirty="0"/>
        </a:p>
      </dgm:t>
    </dgm:pt>
    <dgm:pt modelId="{9E2EBCAA-2195-4528-BD18-043A8AA35CF3}" type="parTrans" cxnId="{C834F173-189F-4B9F-A16D-2B463C4712EA}">
      <dgm:prSet/>
      <dgm:spPr/>
      <dgm:t>
        <a:bodyPr/>
        <a:lstStyle/>
        <a:p>
          <a:pPr algn="just"/>
          <a:endParaRPr lang="es-MX"/>
        </a:p>
      </dgm:t>
    </dgm:pt>
    <dgm:pt modelId="{5C411AA3-60CD-41C6-BE77-CD488842AD6A}" type="sibTrans" cxnId="{C834F173-189F-4B9F-A16D-2B463C4712EA}">
      <dgm:prSet/>
      <dgm:spPr/>
      <dgm:t>
        <a:bodyPr/>
        <a:lstStyle/>
        <a:p>
          <a:pPr algn="just"/>
          <a:endParaRPr lang="es-MX"/>
        </a:p>
      </dgm:t>
    </dgm:pt>
    <dgm:pt modelId="{C88F88EE-0E26-4AC5-995B-738EAE33E92B}">
      <dgm:prSet phldrT="[Texto]"/>
      <dgm:spPr/>
      <dgm:t>
        <a:bodyPr/>
        <a:lstStyle/>
        <a:p>
          <a:pPr algn="just"/>
          <a:r>
            <a:rPr lang="es-MX" dirty="0" smtClean="0"/>
            <a:t>Número de revoluciones que el cuerpo realiza en cierto tiempo </a:t>
          </a:r>
          <a:endParaRPr lang="es-MX" dirty="0"/>
        </a:p>
      </dgm:t>
    </dgm:pt>
    <dgm:pt modelId="{1C1DEA0D-1AB2-452B-95B2-F66EC1E98F7D}" type="parTrans" cxnId="{AAD5BE95-F9DC-4142-9031-2386A2E04E9E}">
      <dgm:prSet/>
      <dgm:spPr/>
      <dgm:t>
        <a:bodyPr/>
        <a:lstStyle/>
        <a:p>
          <a:pPr algn="just"/>
          <a:endParaRPr lang="es-MX"/>
        </a:p>
      </dgm:t>
    </dgm:pt>
    <dgm:pt modelId="{6A622F55-EF73-4135-8832-EA9DABCA5E0A}" type="sibTrans" cxnId="{AAD5BE95-F9DC-4142-9031-2386A2E04E9E}">
      <dgm:prSet/>
      <dgm:spPr/>
      <dgm:t>
        <a:bodyPr/>
        <a:lstStyle/>
        <a:p>
          <a:pPr algn="just"/>
          <a:endParaRPr lang="es-MX"/>
        </a:p>
      </dgm:t>
    </dgm:pt>
    <dgm:pt modelId="{6F0CEC61-7B3A-4A12-A2E8-6F01CE909402}" type="pres">
      <dgm:prSet presAssocID="{CA010813-9343-4631-B699-7B1A7FA442BC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69C562C6-6476-4A8C-87AE-7EFBA3480E50}" type="pres">
      <dgm:prSet presAssocID="{0D37A2F9-1163-4A58-A76F-D88E3623306D}" presName="circle1" presStyleLbl="node1" presStyleIdx="0" presStyleCnt="3"/>
      <dgm:spPr/>
      <dgm:t>
        <a:bodyPr/>
        <a:lstStyle/>
        <a:p>
          <a:endParaRPr lang="es-MX"/>
        </a:p>
      </dgm:t>
    </dgm:pt>
    <dgm:pt modelId="{2F2D0157-381A-4F9E-862B-D924F911E784}" type="pres">
      <dgm:prSet presAssocID="{0D37A2F9-1163-4A58-A76F-D88E3623306D}" presName="space" presStyleCnt="0"/>
      <dgm:spPr/>
      <dgm:t>
        <a:bodyPr/>
        <a:lstStyle/>
        <a:p>
          <a:endParaRPr lang="es-MX"/>
        </a:p>
      </dgm:t>
    </dgm:pt>
    <dgm:pt modelId="{1AFBFA0C-F218-4223-9891-366773EADF7F}" type="pres">
      <dgm:prSet presAssocID="{0D37A2F9-1163-4A58-A76F-D88E3623306D}" presName="rect1" presStyleLbl="alignAcc1" presStyleIdx="0" presStyleCnt="3"/>
      <dgm:spPr/>
      <dgm:t>
        <a:bodyPr/>
        <a:lstStyle/>
        <a:p>
          <a:endParaRPr lang="es-MX"/>
        </a:p>
      </dgm:t>
    </dgm:pt>
    <dgm:pt modelId="{583FB546-F089-4451-B623-404FEE82F768}" type="pres">
      <dgm:prSet presAssocID="{070E5C27-75EB-4AD0-B183-A74DD00444F7}" presName="vertSpace2" presStyleLbl="node1" presStyleIdx="0" presStyleCnt="3"/>
      <dgm:spPr/>
      <dgm:t>
        <a:bodyPr/>
        <a:lstStyle/>
        <a:p>
          <a:endParaRPr lang="es-MX"/>
        </a:p>
      </dgm:t>
    </dgm:pt>
    <dgm:pt modelId="{D7361001-0082-4E6E-9890-32A76F6878D1}" type="pres">
      <dgm:prSet presAssocID="{070E5C27-75EB-4AD0-B183-A74DD00444F7}" presName="circle2" presStyleLbl="node1" presStyleIdx="1" presStyleCnt="3"/>
      <dgm:spPr/>
      <dgm:t>
        <a:bodyPr/>
        <a:lstStyle/>
        <a:p>
          <a:endParaRPr lang="es-MX"/>
        </a:p>
      </dgm:t>
    </dgm:pt>
    <dgm:pt modelId="{3DF735B0-70F3-456F-824E-B646BA2871A4}" type="pres">
      <dgm:prSet presAssocID="{070E5C27-75EB-4AD0-B183-A74DD00444F7}" presName="rect2" presStyleLbl="alignAcc1" presStyleIdx="1" presStyleCnt="3"/>
      <dgm:spPr/>
      <dgm:t>
        <a:bodyPr/>
        <a:lstStyle/>
        <a:p>
          <a:endParaRPr lang="es-MX"/>
        </a:p>
      </dgm:t>
    </dgm:pt>
    <dgm:pt modelId="{D2793EF3-7629-47CC-BF43-332C598FDDBB}" type="pres">
      <dgm:prSet presAssocID="{D70CBD03-CA45-420D-BF92-C79F76E3384B}" presName="vertSpace3" presStyleLbl="node1" presStyleIdx="1" presStyleCnt="3"/>
      <dgm:spPr/>
      <dgm:t>
        <a:bodyPr/>
        <a:lstStyle/>
        <a:p>
          <a:endParaRPr lang="es-MX"/>
        </a:p>
      </dgm:t>
    </dgm:pt>
    <dgm:pt modelId="{C4DB5FA2-0712-42D8-954E-9D203E192254}" type="pres">
      <dgm:prSet presAssocID="{D70CBD03-CA45-420D-BF92-C79F76E3384B}" presName="circle3" presStyleLbl="node1" presStyleIdx="2" presStyleCnt="3"/>
      <dgm:spPr/>
      <dgm:t>
        <a:bodyPr/>
        <a:lstStyle/>
        <a:p>
          <a:endParaRPr lang="es-MX"/>
        </a:p>
      </dgm:t>
    </dgm:pt>
    <dgm:pt modelId="{5C41F5CB-713A-45AA-93E4-09F571CBB7AB}" type="pres">
      <dgm:prSet presAssocID="{D70CBD03-CA45-420D-BF92-C79F76E3384B}" presName="rect3" presStyleLbl="alignAcc1" presStyleIdx="2" presStyleCnt="3"/>
      <dgm:spPr/>
      <dgm:t>
        <a:bodyPr/>
        <a:lstStyle/>
        <a:p>
          <a:endParaRPr lang="es-MX"/>
        </a:p>
      </dgm:t>
    </dgm:pt>
    <dgm:pt modelId="{6E458CD6-052F-4BED-996E-C16A92416EA2}" type="pres">
      <dgm:prSet presAssocID="{0D37A2F9-1163-4A58-A76F-D88E3623306D}" presName="rect1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D5C75EF2-5721-4D16-9BF9-F9A0DBA14CB6}" type="pres">
      <dgm:prSet presAssocID="{0D37A2F9-1163-4A58-A76F-D88E3623306D}" presName="rect1ChTx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38996F54-D853-461F-8E4E-29E81BDEB6A0}" type="pres">
      <dgm:prSet presAssocID="{070E5C27-75EB-4AD0-B183-A74DD00444F7}" presName="rect2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EDF7DA9C-1F8A-4EB7-9E65-4A6D870628A0}" type="pres">
      <dgm:prSet presAssocID="{070E5C27-75EB-4AD0-B183-A74DD00444F7}" presName="rect2ChTx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8CFA4120-4694-4682-B977-EEE39C268F02}" type="pres">
      <dgm:prSet presAssocID="{D70CBD03-CA45-420D-BF92-C79F76E3384B}" presName="rect3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CEABB939-732F-436D-9F64-BE12BD57A783}" type="pres">
      <dgm:prSet presAssocID="{D70CBD03-CA45-420D-BF92-C79F76E3384B}" presName="rect3ChTx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94B73E20-2BF0-4DE4-B7E2-F5FF01EE19C9}" type="presOf" srcId="{C88F88EE-0E26-4AC5-995B-738EAE33E92B}" destId="{CEABB939-732F-436D-9F64-BE12BD57A783}" srcOrd="0" destOrd="0" presId="urn:microsoft.com/office/officeart/2005/8/layout/target3"/>
    <dgm:cxn modelId="{88CE9BA9-FD1D-4920-82B4-EB3D11C7DDC0}" type="presOf" srcId="{D70CBD03-CA45-420D-BF92-C79F76E3384B}" destId="{8CFA4120-4694-4682-B977-EEE39C268F02}" srcOrd="1" destOrd="0" presId="urn:microsoft.com/office/officeart/2005/8/layout/target3"/>
    <dgm:cxn modelId="{F59BE4CA-5F0E-44A2-A5A1-9CC7E2555386}" type="presOf" srcId="{070E5C27-75EB-4AD0-B183-A74DD00444F7}" destId="{3DF735B0-70F3-456F-824E-B646BA2871A4}" srcOrd="0" destOrd="0" presId="urn:microsoft.com/office/officeart/2005/8/layout/target3"/>
    <dgm:cxn modelId="{2825472B-A206-4404-AFA4-CD5F3287E2CE}" type="presOf" srcId="{0D37A2F9-1163-4A58-A76F-D88E3623306D}" destId="{1AFBFA0C-F218-4223-9891-366773EADF7F}" srcOrd="0" destOrd="0" presId="urn:microsoft.com/office/officeart/2005/8/layout/target3"/>
    <dgm:cxn modelId="{938130A3-C932-4E5C-A871-4993F74354EC}" srcId="{070E5C27-75EB-4AD0-B183-A74DD00444F7}" destId="{90116877-47E7-4D16-BAFD-512F8AF493D5}" srcOrd="0" destOrd="0" parTransId="{3DC6A1C9-3D95-4B58-BCF2-2D67A43ED1EF}" sibTransId="{D69506DA-EFA6-40F4-86B2-E75959A89628}"/>
    <dgm:cxn modelId="{DBC14ED3-EDD7-4668-B7F2-CC6C2E8F809F}" srcId="{0D37A2F9-1163-4A58-A76F-D88E3623306D}" destId="{2425B440-F794-4379-B241-584A1716E508}" srcOrd="0" destOrd="0" parTransId="{AF34418F-3019-4CE8-96FA-A5C7ED9E12FB}" sibTransId="{8F2A2F62-503C-4F43-BF1D-66714D627C01}"/>
    <dgm:cxn modelId="{FBA8512E-FEC3-40DE-A634-F398E9D41E45}" type="presOf" srcId="{D70CBD03-CA45-420D-BF92-C79F76E3384B}" destId="{5C41F5CB-713A-45AA-93E4-09F571CBB7AB}" srcOrd="0" destOrd="0" presId="urn:microsoft.com/office/officeart/2005/8/layout/target3"/>
    <dgm:cxn modelId="{D69BFD39-2283-4B7D-B735-A2E2EE69C407}" type="presOf" srcId="{070E5C27-75EB-4AD0-B183-A74DD00444F7}" destId="{38996F54-D853-461F-8E4E-29E81BDEB6A0}" srcOrd="1" destOrd="0" presId="urn:microsoft.com/office/officeart/2005/8/layout/target3"/>
    <dgm:cxn modelId="{4288E86C-CE22-4257-95FD-3C4AA78024AE}" srcId="{CA010813-9343-4631-B699-7B1A7FA442BC}" destId="{070E5C27-75EB-4AD0-B183-A74DD00444F7}" srcOrd="1" destOrd="0" parTransId="{2F194D14-D2F1-4217-B8DC-7B4F195E2E6F}" sibTransId="{8C822226-5A5C-4208-AF78-49C6C5065A6A}"/>
    <dgm:cxn modelId="{ADBF322C-A63F-4FFA-8145-5A9B59763E48}" type="presOf" srcId="{CA010813-9343-4631-B699-7B1A7FA442BC}" destId="{6F0CEC61-7B3A-4A12-A2E8-6F01CE909402}" srcOrd="0" destOrd="0" presId="urn:microsoft.com/office/officeart/2005/8/layout/target3"/>
    <dgm:cxn modelId="{4D94FC4E-F6FB-45CF-A8B0-B7B7DD3BB351}" type="presOf" srcId="{90116877-47E7-4D16-BAFD-512F8AF493D5}" destId="{EDF7DA9C-1F8A-4EB7-9E65-4A6D870628A0}" srcOrd="0" destOrd="0" presId="urn:microsoft.com/office/officeart/2005/8/layout/target3"/>
    <dgm:cxn modelId="{C834F173-189F-4B9F-A16D-2B463C4712EA}" srcId="{CA010813-9343-4631-B699-7B1A7FA442BC}" destId="{D70CBD03-CA45-420D-BF92-C79F76E3384B}" srcOrd="2" destOrd="0" parTransId="{9E2EBCAA-2195-4528-BD18-043A8AA35CF3}" sibTransId="{5C411AA3-60CD-41C6-BE77-CD488842AD6A}"/>
    <dgm:cxn modelId="{AAD5BE95-F9DC-4142-9031-2386A2E04E9E}" srcId="{D70CBD03-CA45-420D-BF92-C79F76E3384B}" destId="{C88F88EE-0E26-4AC5-995B-738EAE33E92B}" srcOrd="0" destOrd="0" parTransId="{1C1DEA0D-1AB2-452B-95B2-F66EC1E98F7D}" sibTransId="{6A622F55-EF73-4135-8832-EA9DABCA5E0A}"/>
    <dgm:cxn modelId="{2C072F47-2551-4FF6-B73C-05128F7AE585}" type="presOf" srcId="{2425B440-F794-4379-B241-584A1716E508}" destId="{D5C75EF2-5721-4D16-9BF9-F9A0DBA14CB6}" srcOrd="0" destOrd="0" presId="urn:microsoft.com/office/officeart/2005/8/layout/target3"/>
    <dgm:cxn modelId="{91430FED-B5DB-47A1-B1B2-B9B2285D405E}" type="presOf" srcId="{0D37A2F9-1163-4A58-A76F-D88E3623306D}" destId="{6E458CD6-052F-4BED-996E-C16A92416EA2}" srcOrd="1" destOrd="0" presId="urn:microsoft.com/office/officeart/2005/8/layout/target3"/>
    <dgm:cxn modelId="{DFD64C3A-4B56-4680-A439-2A98B1DAEBA3}" srcId="{CA010813-9343-4631-B699-7B1A7FA442BC}" destId="{0D37A2F9-1163-4A58-A76F-D88E3623306D}" srcOrd="0" destOrd="0" parTransId="{8AC3FBD1-FF29-4FEE-B166-0A1B343E51DA}" sibTransId="{A213816C-460F-43BD-A816-6255A6CA80F6}"/>
    <dgm:cxn modelId="{59C50BCE-070D-4A2C-8686-CB9E9B787AD4}" type="presParOf" srcId="{6F0CEC61-7B3A-4A12-A2E8-6F01CE909402}" destId="{69C562C6-6476-4A8C-87AE-7EFBA3480E50}" srcOrd="0" destOrd="0" presId="urn:microsoft.com/office/officeart/2005/8/layout/target3"/>
    <dgm:cxn modelId="{CF5C18B6-1C10-4F6B-96DE-52CCD416A808}" type="presParOf" srcId="{6F0CEC61-7B3A-4A12-A2E8-6F01CE909402}" destId="{2F2D0157-381A-4F9E-862B-D924F911E784}" srcOrd="1" destOrd="0" presId="urn:microsoft.com/office/officeart/2005/8/layout/target3"/>
    <dgm:cxn modelId="{FD6B22FC-B6D4-46B5-9034-5BC695D2FDDD}" type="presParOf" srcId="{6F0CEC61-7B3A-4A12-A2E8-6F01CE909402}" destId="{1AFBFA0C-F218-4223-9891-366773EADF7F}" srcOrd="2" destOrd="0" presId="urn:microsoft.com/office/officeart/2005/8/layout/target3"/>
    <dgm:cxn modelId="{4A580D2B-954A-4DCC-A117-B8ECE95BA90D}" type="presParOf" srcId="{6F0CEC61-7B3A-4A12-A2E8-6F01CE909402}" destId="{583FB546-F089-4451-B623-404FEE82F768}" srcOrd="3" destOrd="0" presId="urn:microsoft.com/office/officeart/2005/8/layout/target3"/>
    <dgm:cxn modelId="{DD626299-E23F-4D32-98E2-31E4DCCAF18E}" type="presParOf" srcId="{6F0CEC61-7B3A-4A12-A2E8-6F01CE909402}" destId="{D7361001-0082-4E6E-9890-32A76F6878D1}" srcOrd="4" destOrd="0" presId="urn:microsoft.com/office/officeart/2005/8/layout/target3"/>
    <dgm:cxn modelId="{4AF92E7D-2029-4290-AB8C-A9F41B08D0F1}" type="presParOf" srcId="{6F0CEC61-7B3A-4A12-A2E8-6F01CE909402}" destId="{3DF735B0-70F3-456F-824E-B646BA2871A4}" srcOrd="5" destOrd="0" presId="urn:microsoft.com/office/officeart/2005/8/layout/target3"/>
    <dgm:cxn modelId="{801CD9DD-0AF1-4682-BA56-22900DCD39B0}" type="presParOf" srcId="{6F0CEC61-7B3A-4A12-A2E8-6F01CE909402}" destId="{D2793EF3-7629-47CC-BF43-332C598FDDBB}" srcOrd="6" destOrd="0" presId="urn:microsoft.com/office/officeart/2005/8/layout/target3"/>
    <dgm:cxn modelId="{EEF870FF-BB52-4A94-8EFC-F554804301FF}" type="presParOf" srcId="{6F0CEC61-7B3A-4A12-A2E8-6F01CE909402}" destId="{C4DB5FA2-0712-42D8-954E-9D203E192254}" srcOrd="7" destOrd="0" presId="urn:microsoft.com/office/officeart/2005/8/layout/target3"/>
    <dgm:cxn modelId="{418EEB0A-8060-42A4-AA57-BE440A4DD192}" type="presParOf" srcId="{6F0CEC61-7B3A-4A12-A2E8-6F01CE909402}" destId="{5C41F5CB-713A-45AA-93E4-09F571CBB7AB}" srcOrd="8" destOrd="0" presId="urn:microsoft.com/office/officeart/2005/8/layout/target3"/>
    <dgm:cxn modelId="{90FFD6EC-5141-46AF-A2F7-80F4B480D8EF}" type="presParOf" srcId="{6F0CEC61-7B3A-4A12-A2E8-6F01CE909402}" destId="{6E458CD6-052F-4BED-996E-C16A92416EA2}" srcOrd="9" destOrd="0" presId="urn:microsoft.com/office/officeart/2005/8/layout/target3"/>
    <dgm:cxn modelId="{F492FF26-7402-454F-924C-F01A7CEC6DB5}" type="presParOf" srcId="{6F0CEC61-7B3A-4A12-A2E8-6F01CE909402}" destId="{D5C75EF2-5721-4D16-9BF9-F9A0DBA14CB6}" srcOrd="10" destOrd="0" presId="urn:microsoft.com/office/officeart/2005/8/layout/target3"/>
    <dgm:cxn modelId="{75133FAD-30C4-4926-88DC-BD319185E3E6}" type="presParOf" srcId="{6F0CEC61-7B3A-4A12-A2E8-6F01CE909402}" destId="{38996F54-D853-461F-8E4E-29E81BDEB6A0}" srcOrd="11" destOrd="0" presId="urn:microsoft.com/office/officeart/2005/8/layout/target3"/>
    <dgm:cxn modelId="{8BC021EA-2B8C-4E04-A6F4-319305D42521}" type="presParOf" srcId="{6F0CEC61-7B3A-4A12-A2E8-6F01CE909402}" destId="{EDF7DA9C-1F8A-4EB7-9E65-4A6D870628A0}" srcOrd="12" destOrd="0" presId="urn:microsoft.com/office/officeart/2005/8/layout/target3"/>
    <dgm:cxn modelId="{CB3A6F18-2B39-4E67-830C-918A6FEA2935}" type="presParOf" srcId="{6F0CEC61-7B3A-4A12-A2E8-6F01CE909402}" destId="{8CFA4120-4694-4682-B977-EEE39C268F02}" srcOrd="13" destOrd="0" presId="urn:microsoft.com/office/officeart/2005/8/layout/target3"/>
    <dgm:cxn modelId="{32271D80-144C-4663-9BB4-5C0D53B24003}" type="presParOf" srcId="{6F0CEC61-7B3A-4A12-A2E8-6F01CE909402}" destId="{CEABB939-732F-436D-9F64-BE12BD57A783}" srcOrd="14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87D49EB-6B71-4CA9-B01B-1AC0FC33AC2D}">
      <dsp:nvSpPr>
        <dsp:cNvPr id="0" name=""/>
        <dsp:cNvSpPr/>
      </dsp:nvSpPr>
      <dsp:spPr>
        <a:xfrm>
          <a:off x="7351226" y="3452620"/>
          <a:ext cx="458499" cy="107943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04808"/>
              </a:lnTo>
              <a:lnTo>
                <a:pt x="458499" y="904808"/>
              </a:lnTo>
              <a:lnTo>
                <a:pt x="458499" y="1079435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294244A-00F9-496D-85FF-6FC735544E1B}">
      <dsp:nvSpPr>
        <dsp:cNvPr id="0" name=""/>
        <dsp:cNvSpPr/>
      </dsp:nvSpPr>
      <dsp:spPr>
        <a:xfrm>
          <a:off x="5505791" y="3452620"/>
          <a:ext cx="1845434" cy="1079435"/>
        </a:xfrm>
        <a:custGeom>
          <a:avLst/>
          <a:gdLst/>
          <a:ahLst/>
          <a:cxnLst/>
          <a:rect l="0" t="0" r="0" b="0"/>
          <a:pathLst>
            <a:path>
              <a:moveTo>
                <a:pt x="1845434" y="0"/>
              </a:moveTo>
              <a:lnTo>
                <a:pt x="1845434" y="904808"/>
              </a:lnTo>
              <a:lnTo>
                <a:pt x="0" y="904808"/>
              </a:lnTo>
              <a:lnTo>
                <a:pt x="0" y="1079435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212396F-8B0D-41F8-AA66-6317F2E43776}">
      <dsp:nvSpPr>
        <dsp:cNvPr id="0" name=""/>
        <dsp:cNvSpPr/>
      </dsp:nvSpPr>
      <dsp:spPr>
        <a:xfrm>
          <a:off x="3829415" y="1069784"/>
          <a:ext cx="3521810" cy="118583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11209"/>
              </a:lnTo>
              <a:lnTo>
                <a:pt x="3521810" y="1011209"/>
              </a:lnTo>
              <a:lnTo>
                <a:pt x="3521810" y="1185837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2FB36DC-148C-470F-AEAA-A6B1019E49A0}">
      <dsp:nvSpPr>
        <dsp:cNvPr id="0" name=""/>
        <dsp:cNvSpPr/>
      </dsp:nvSpPr>
      <dsp:spPr>
        <a:xfrm>
          <a:off x="3747286" y="1069784"/>
          <a:ext cx="91440" cy="1490916"/>
        </a:xfrm>
        <a:custGeom>
          <a:avLst/>
          <a:gdLst/>
          <a:ahLst/>
          <a:cxnLst/>
          <a:rect l="0" t="0" r="0" b="0"/>
          <a:pathLst>
            <a:path>
              <a:moveTo>
                <a:pt x="82129" y="0"/>
              </a:moveTo>
              <a:lnTo>
                <a:pt x="82129" y="1316288"/>
              </a:lnTo>
              <a:lnTo>
                <a:pt x="45720" y="1316288"/>
              </a:lnTo>
              <a:lnTo>
                <a:pt x="45720" y="1490916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83B8380-5D1F-4C3F-BAA6-D3C4DDFD4769}">
      <dsp:nvSpPr>
        <dsp:cNvPr id="0" name=""/>
        <dsp:cNvSpPr/>
      </dsp:nvSpPr>
      <dsp:spPr>
        <a:xfrm>
          <a:off x="973749" y="1069784"/>
          <a:ext cx="2855666" cy="603197"/>
        </a:xfrm>
        <a:custGeom>
          <a:avLst/>
          <a:gdLst/>
          <a:ahLst/>
          <a:cxnLst/>
          <a:rect l="0" t="0" r="0" b="0"/>
          <a:pathLst>
            <a:path>
              <a:moveTo>
                <a:pt x="2855666" y="0"/>
              </a:moveTo>
              <a:lnTo>
                <a:pt x="2855666" y="428570"/>
              </a:lnTo>
              <a:lnTo>
                <a:pt x="0" y="428570"/>
              </a:lnTo>
              <a:lnTo>
                <a:pt x="0" y="603197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5E84BB3-9286-4790-9E60-692F05DAD601}">
      <dsp:nvSpPr>
        <dsp:cNvPr id="0" name=""/>
        <dsp:cNvSpPr/>
      </dsp:nvSpPr>
      <dsp:spPr>
        <a:xfrm>
          <a:off x="2683699" y="154930"/>
          <a:ext cx="2291432" cy="91485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B4F81B2-8FF4-49BF-B8A7-C87BD431CC87}">
      <dsp:nvSpPr>
        <dsp:cNvPr id="0" name=""/>
        <dsp:cNvSpPr/>
      </dsp:nvSpPr>
      <dsp:spPr>
        <a:xfrm>
          <a:off x="2893147" y="353906"/>
          <a:ext cx="2291432" cy="91485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0" tIns="171450" rIns="171450" bIns="171450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4500" kern="1200" dirty="0" smtClean="0"/>
            <a:t>MCU</a:t>
          </a:r>
          <a:endParaRPr lang="es-MX" sz="4500" kern="1200" dirty="0"/>
        </a:p>
      </dsp:txBody>
      <dsp:txXfrm>
        <a:off x="2919942" y="380701"/>
        <a:ext cx="2237842" cy="861264"/>
      </dsp:txXfrm>
    </dsp:sp>
    <dsp:sp modelId="{CB01979C-EC47-43A4-9F89-8980FCF6BA84}">
      <dsp:nvSpPr>
        <dsp:cNvPr id="0" name=""/>
        <dsp:cNvSpPr/>
      </dsp:nvSpPr>
      <dsp:spPr>
        <a:xfrm>
          <a:off x="-65424" y="1672982"/>
          <a:ext cx="2078348" cy="1196998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BC22424-7554-448E-A314-73994ED8B7F3}">
      <dsp:nvSpPr>
        <dsp:cNvPr id="0" name=""/>
        <dsp:cNvSpPr/>
      </dsp:nvSpPr>
      <dsp:spPr>
        <a:xfrm>
          <a:off x="144023" y="1871958"/>
          <a:ext cx="2078348" cy="119699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500" kern="1200" dirty="0" smtClean="0"/>
            <a:t>VELOCIDAD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500" kern="1200" dirty="0" smtClean="0"/>
            <a:t>(CUANDO ESTE MUEVE) </a:t>
          </a:r>
          <a:endParaRPr lang="es-MX" sz="1500" kern="1200" dirty="0"/>
        </a:p>
      </dsp:txBody>
      <dsp:txXfrm>
        <a:off x="179082" y="1907017"/>
        <a:ext cx="2008230" cy="1126880"/>
      </dsp:txXfrm>
    </dsp:sp>
    <dsp:sp modelId="{71A27F9A-F162-4B56-A432-230A9A339584}">
      <dsp:nvSpPr>
        <dsp:cNvPr id="0" name=""/>
        <dsp:cNvSpPr/>
      </dsp:nvSpPr>
      <dsp:spPr>
        <a:xfrm>
          <a:off x="2394855" y="2560701"/>
          <a:ext cx="2796302" cy="1196998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F1D3137-5C98-4539-A069-DA3021E7274B}">
      <dsp:nvSpPr>
        <dsp:cNvPr id="0" name=""/>
        <dsp:cNvSpPr/>
      </dsp:nvSpPr>
      <dsp:spPr>
        <a:xfrm>
          <a:off x="2604303" y="2759677"/>
          <a:ext cx="2796302" cy="119699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500" kern="1200" dirty="0" smtClean="0"/>
            <a:t>DIRECCIÓN DE LA VELOCIDAD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500" kern="1200" dirty="0" smtClean="0"/>
            <a:t>VARIA 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500" kern="1200" dirty="0" smtClean="0"/>
            <a:t>(CURVILÍNEO)</a:t>
          </a:r>
          <a:endParaRPr lang="es-MX" sz="1500" kern="1200" dirty="0"/>
        </a:p>
      </dsp:txBody>
      <dsp:txXfrm>
        <a:off x="2639362" y="2794736"/>
        <a:ext cx="2726184" cy="1126880"/>
      </dsp:txXfrm>
    </dsp:sp>
    <dsp:sp modelId="{F1A6A32B-1861-4880-AFB5-8489E8D9259E}">
      <dsp:nvSpPr>
        <dsp:cNvPr id="0" name=""/>
        <dsp:cNvSpPr/>
      </dsp:nvSpPr>
      <dsp:spPr>
        <a:xfrm>
          <a:off x="6408707" y="2255621"/>
          <a:ext cx="1885037" cy="1196998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F75198E-0FED-46F0-9F1C-244F0144A414}">
      <dsp:nvSpPr>
        <dsp:cNvPr id="0" name=""/>
        <dsp:cNvSpPr/>
      </dsp:nvSpPr>
      <dsp:spPr>
        <a:xfrm>
          <a:off x="6618155" y="2454598"/>
          <a:ext cx="1885037" cy="119699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500" kern="1200" dirty="0" smtClean="0"/>
            <a:t>DOS CONCEPTOS DE VELOCIDAD</a:t>
          </a:r>
          <a:endParaRPr lang="es-MX" sz="1500" kern="1200" dirty="0"/>
        </a:p>
      </dsp:txBody>
      <dsp:txXfrm>
        <a:off x="6653214" y="2489657"/>
        <a:ext cx="1814919" cy="1126880"/>
      </dsp:txXfrm>
    </dsp:sp>
    <dsp:sp modelId="{618C5CB8-FD08-4BED-BCB8-CC74A991BD23}">
      <dsp:nvSpPr>
        <dsp:cNvPr id="0" name=""/>
        <dsp:cNvSpPr/>
      </dsp:nvSpPr>
      <dsp:spPr>
        <a:xfrm>
          <a:off x="4563272" y="4532056"/>
          <a:ext cx="1885037" cy="1196998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9F7EAB1-B9BF-4BCE-8575-18731D1A079C}">
      <dsp:nvSpPr>
        <dsp:cNvPr id="0" name=""/>
        <dsp:cNvSpPr/>
      </dsp:nvSpPr>
      <dsp:spPr>
        <a:xfrm>
          <a:off x="4772720" y="4731032"/>
          <a:ext cx="1885037" cy="119699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700" kern="1200" dirty="0" smtClean="0"/>
            <a:t>VELOCIDAD LINEAL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400" kern="1200" dirty="0" smtClean="0">
              <a:latin typeface="Calibri"/>
              <a:cs typeface="Calibri"/>
            </a:rPr>
            <a:t>ᵛ</a:t>
          </a:r>
          <a:r>
            <a:rPr lang="es-MX" sz="1700" kern="1200" dirty="0" smtClean="0"/>
            <a:t> </a:t>
          </a:r>
          <a:endParaRPr lang="es-MX" sz="1700" kern="1200" dirty="0"/>
        </a:p>
      </dsp:txBody>
      <dsp:txXfrm>
        <a:off x="4807779" y="4766091"/>
        <a:ext cx="1814919" cy="1126880"/>
      </dsp:txXfrm>
    </dsp:sp>
    <dsp:sp modelId="{2EFF0242-B99C-4099-980C-986A807CE83C}">
      <dsp:nvSpPr>
        <dsp:cNvPr id="0" name=""/>
        <dsp:cNvSpPr/>
      </dsp:nvSpPr>
      <dsp:spPr>
        <a:xfrm>
          <a:off x="6867207" y="4532056"/>
          <a:ext cx="1885037" cy="1196998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2EDB447-9502-44AD-BA41-A52E3BD37B5D}">
      <dsp:nvSpPr>
        <dsp:cNvPr id="0" name=""/>
        <dsp:cNvSpPr/>
      </dsp:nvSpPr>
      <dsp:spPr>
        <a:xfrm>
          <a:off x="7076655" y="4731032"/>
          <a:ext cx="1885037" cy="119699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700" kern="1200" dirty="0" smtClean="0"/>
            <a:t>VELOCIDAD ANGULAR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400" kern="1200" dirty="0" smtClean="0">
              <a:latin typeface="Calibri"/>
              <a:cs typeface="Calibri"/>
            </a:rPr>
            <a:t>ω</a:t>
          </a:r>
          <a:endParaRPr lang="es-MX" sz="3400" kern="1200" dirty="0"/>
        </a:p>
      </dsp:txBody>
      <dsp:txXfrm>
        <a:off x="7111714" y="4766091"/>
        <a:ext cx="1814919" cy="112688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9C562C6-6476-4A8C-87AE-7EFBA3480E50}">
      <dsp:nvSpPr>
        <dsp:cNvPr id="0" name=""/>
        <dsp:cNvSpPr/>
      </dsp:nvSpPr>
      <dsp:spPr>
        <a:xfrm>
          <a:off x="0" y="532859"/>
          <a:ext cx="5270985" cy="5270985"/>
        </a:xfrm>
        <a:prstGeom prst="pie">
          <a:avLst>
            <a:gd name="adj1" fmla="val 5400000"/>
            <a:gd name="adj2" fmla="val 1620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AFBFA0C-F218-4223-9891-366773EADF7F}">
      <dsp:nvSpPr>
        <dsp:cNvPr id="0" name=""/>
        <dsp:cNvSpPr/>
      </dsp:nvSpPr>
      <dsp:spPr>
        <a:xfrm>
          <a:off x="2635492" y="532859"/>
          <a:ext cx="6149483" cy="527098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just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4400" i="1" kern="1200" dirty="0" smtClean="0"/>
            <a:t>Perímetro</a:t>
          </a:r>
          <a:endParaRPr lang="es-MX" sz="4400" kern="1200" dirty="0"/>
        </a:p>
      </dsp:txBody>
      <dsp:txXfrm>
        <a:off x="2635492" y="532859"/>
        <a:ext cx="3074741" cy="1581299"/>
      </dsp:txXfrm>
    </dsp:sp>
    <dsp:sp modelId="{D7361001-0082-4E6E-9890-32A76F6878D1}">
      <dsp:nvSpPr>
        <dsp:cNvPr id="0" name=""/>
        <dsp:cNvSpPr/>
      </dsp:nvSpPr>
      <dsp:spPr>
        <a:xfrm>
          <a:off x="922424" y="2114158"/>
          <a:ext cx="3426137" cy="3426137"/>
        </a:xfrm>
        <a:prstGeom prst="pie">
          <a:avLst>
            <a:gd name="adj1" fmla="val 5400000"/>
            <a:gd name="adj2" fmla="val 16200000"/>
          </a:avLst>
        </a:prstGeom>
        <a:solidFill>
          <a:schemeClr val="accent4">
            <a:hueOff val="-1759972"/>
            <a:satOff val="-18065"/>
            <a:lumOff val="755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DF735B0-70F3-456F-824E-B646BA2871A4}">
      <dsp:nvSpPr>
        <dsp:cNvPr id="0" name=""/>
        <dsp:cNvSpPr/>
      </dsp:nvSpPr>
      <dsp:spPr>
        <a:xfrm>
          <a:off x="2635492" y="2114158"/>
          <a:ext cx="6149483" cy="342613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-1759972"/>
              <a:satOff val="-18065"/>
              <a:lumOff val="755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just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4400" i="1" kern="1200" dirty="0" smtClean="0"/>
            <a:t>Periodo (T)</a:t>
          </a:r>
          <a:endParaRPr lang="es-MX" sz="4400" kern="1200" dirty="0"/>
        </a:p>
      </dsp:txBody>
      <dsp:txXfrm>
        <a:off x="2635492" y="2114158"/>
        <a:ext cx="3074741" cy="1581293"/>
      </dsp:txXfrm>
    </dsp:sp>
    <dsp:sp modelId="{C4DB5FA2-0712-42D8-954E-9D203E192254}">
      <dsp:nvSpPr>
        <dsp:cNvPr id="0" name=""/>
        <dsp:cNvSpPr/>
      </dsp:nvSpPr>
      <dsp:spPr>
        <a:xfrm>
          <a:off x="1844845" y="3695452"/>
          <a:ext cx="1581294" cy="1581294"/>
        </a:xfrm>
        <a:prstGeom prst="pie">
          <a:avLst>
            <a:gd name="adj1" fmla="val 5400000"/>
            <a:gd name="adj2" fmla="val 16200000"/>
          </a:avLst>
        </a:prstGeom>
        <a:solidFill>
          <a:schemeClr val="accent4">
            <a:hueOff val="-3519944"/>
            <a:satOff val="-36129"/>
            <a:lumOff val="1509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C41F5CB-713A-45AA-93E4-09F571CBB7AB}">
      <dsp:nvSpPr>
        <dsp:cNvPr id="0" name=""/>
        <dsp:cNvSpPr/>
      </dsp:nvSpPr>
      <dsp:spPr>
        <a:xfrm>
          <a:off x="2635492" y="3695452"/>
          <a:ext cx="6149483" cy="158129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-3519944"/>
              <a:satOff val="-36129"/>
              <a:lumOff val="1509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just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4400" i="1" kern="1200" dirty="0" smtClean="0"/>
            <a:t>Frecuencia</a:t>
          </a:r>
          <a:endParaRPr lang="es-MX" sz="4400" kern="1200" dirty="0"/>
        </a:p>
      </dsp:txBody>
      <dsp:txXfrm>
        <a:off x="2635492" y="3695452"/>
        <a:ext cx="3074741" cy="1581294"/>
      </dsp:txXfrm>
    </dsp:sp>
    <dsp:sp modelId="{D5C75EF2-5721-4D16-9BF9-F9A0DBA14CB6}">
      <dsp:nvSpPr>
        <dsp:cNvPr id="0" name=""/>
        <dsp:cNvSpPr/>
      </dsp:nvSpPr>
      <dsp:spPr>
        <a:xfrm>
          <a:off x="5710234" y="532859"/>
          <a:ext cx="3074741" cy="1581299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800" kern="1200" dirty="0" smtClean="0"/>
            <a:t>Distancia que se recorre a lo largo de la circunferencia</a:t>
          </a:r>
          <a:endParaRPr lang="es-MX" sz="1800" kern="1200" dirty="0"/>
        </a:p>
      </dsp:txBody>
      <dsp:txXfrm>
        <a:off x="5710234" y="532859"/>
        <a:ext cx="3074741" cy="1581299"/>
      </dsp:txXfrm>
    </dsp:sp>
    <dsp:sp modelId="{EDF7DA9C-1F8A-4EB7-9E65-4A6D870628A0}">
      <dsp:nvSpPr>
        <dsp:cNvPr id="0" name=""/>
        <dsp:cNvSpPr/>
      </dsp:nvSpPr>
      <dsp:spPr>
        <a:xfrm>
          <a:off x="5710234" y="2114158"/>
          <a:ext cx="3074741" cy="1581293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800" kern="1200" dirty="0" smtClean="0"/>
            <a:t>Es el tiempo que tarda en recorrerla y se le denomina </a:t>
          </a:r>
          <a:r>
            <a:rPr lang="es-MX" sz="1800" i="1" kern="1200" dirty="0" smtClean="0"/>
            <a:t>revolución </a:t>
          </a:r>
          <a:r>
            <a:rPr lang="es-MX" sz="1800" kern="1200" dirty="0" smtClean="0"/>
            <a:t>cuando se da una vuelta completa a la circunferencia</a:t>
          </a:r>
          <a:endParaRPr lang="es-MX" sz="1800" kern="1200" dirty="0"/>
        </a:p>
      </dsp:txBody>
      <dsp:txXfrm>
        <a:off x="5710234" y="2114158"/>
        <a:ext cx="3074741" cy="1581293"/>
      </dsp:txXfrm>
    </dsp:sp>
    <dsp:sp modelId="{CEABB939-732F-436D-9F64-BE12BD57A783}">
      <dsp:nvSpPr>
        <dsp:cNvPr id="0" name=""/>
        <dsp:cNvSpPr/>
      </dsp:nvSpPr>
      <dsp:spPr>
        <a:xfrm>
          <a:off x="5710234" y="3695452"/>
          <a:ext cx="3074741" cy="1581294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800" kern="1200" dirty="0" smtClean="0"/>
            <a:t>Número de revoluciones que el cuerpo realiza en cierto tiempo </a:t>
          </a:r>
          <a:endParaRPr lang="es-MX" sz="1800" kern="1200" dirty="0"/>
        </a:p>
      </dsp:txBody>
      <dsp:txXfrm>
        <a:off x="5710234" y="3695452"/>
        <a:ext cx="3074741" cy="158129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1EF9E-B62E-4F33-961F-7EBE71439AA1}" type="datetimeFigureOut">
              <a:rPr lang="es-MX" smtClean="0"/>
              <a:t>24/11/2018</a:t>
            </a:fld>
            <a:endParaRPr lang="es-MX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00F6C-9CA5-4CC1-88B2-04C216F6890D}" type="slidenum">
              <a:rPr lang="es-MX" smtClean="0"/>
              <a:t>‹Nº›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1EF9E-B62E-4F33-961F-7EBE71439AA1}" type="datetimeFigureOut">
              <a:rPr lang="es-MX" smtClean="0"/>
              <a:t>24/11/2018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00F6C-9CA5-4CC1-88B2-04C216F6890D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1EF9E-B62E-4F33-961F-7EBE71439AA1}" type="datetimeFigureOut">
              <a:rPr lang="es-MX" smtClean="0"/>
              <a:t>24/11/2018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00F6C-9CA5-4CC1-88B2-04C216F6890D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1EF9E-B62E-4F33-961F-7EBE71439AA1}" type="datetimeFigureOut">
              <a:rPr lang="es-MX" smtClean="0"/>
              <a:t>24/11/2018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00F6C-9CA5-4CC1-88B2-04C216F6890D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1EF9E-B62E-4F33-961F-7EBE71439AA1}" type="datetimeFigureOut">
              <a:rPr lang="es-MX" smtClean="0"/>
              <a:t>24/11/2018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00F6C-9CA5-4CC1-88B2-04C216F6890D}" type="slidenum">
              <a:rPr lang="es-MX" smtClean="0"/>
              <a:t>‹Nº›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1EF9E-B62E-4F33-961F-7EBE71439AA1}" type="datetimeFigureOut">
              <a:rPr lang="es-MX" smtClean="0"/>
              <a:t>24/11/2018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00F6C-9CA5-4CC1-88B2-04C216F6890D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1EF9E-B62E-4F33-961F-7EBE71439AA1}" type="datetimeFigureOut">
              <a:rPr lang="es-MX" smtClean="0"/>
              <a:t>24/11/2018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00F6C-9CA5-4CC1-88B2-04C216F6890D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1EF9E-B62E-4F33-961F-7EBE71439AA1}" type="datetimeFigureOut">
              <a:rPr lang="es-MX" smtClean="0"/>
              <a:t>24/11/2018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00F6C-9CA5-4CC1-88B2-04C216F6890D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1EF9E-B62E-4F33-961F-7EBE71439AA1}" type="datetimeFigureOut">
              <a:rPr lang="es-MX" smtClean="0"/>
              <a:t>24/11/2018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00F6C-9CA5-4CC1-88B2-04C216F6890D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1EF9E-B62E-4F33-961F-7EBE71439AA1}" type="datetimeFigureOut">
              <a:rPr lang="es-MX" smtClean="0"/>
              <a:t>24/11/2018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00F6C-9CA5-4CC1-88B2-04C216F6890D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1EF9E-B62E-4F33-961F-7EBE71439AA1}" type="datetimeFigureOut">
              <a:rPr lang="es-MX" smtClean="0"/>
              <a:t>24/11/2018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CF00F6C-9CA5-4CC1-88B2-04C216F6890D}" type="slidenum">
              <a:rPr lang="es-MX" smtClean="0"/>
              <a:t>‹Nº›</a:t>
            </a:fld>
            <a:endParaRPr lang="es-MX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001EF9E-B62E-4F33-961F-7EBE71439AA1}" type="datetimeFigureOut">
              <a:rPr lang="es-MX" smtClean="0"/>
              <a:t>24/11/2018</a:t>
            </a:fld>
            <a:endParaRPr lang="es-MX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CF00F6C-9CA5-4CC1-88B2-04C216F6890D}" type="slidenum">
              <a:rPr lang="es-MX" smtClean="0"/>
              <a:t>‹Nº›</a:t>
            </a:fld>
            <a:endParaRPr lang="es-MX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MOVIMIENTO CIRCULAR UNIFORME </a:t>
            </a:r>
            <a:br>
              <a:rPr lang="es-MX" dirty="0" smtClean="0"/>
            </a:br>
            <a:r>
              <a:rPr lang="es-MX" dirty="0" smtClean="0"/>
              <a:t>(MCU)</a:t>
            </a:r>
            <a:endParaRPr lang="es-MX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MX" dirty="0" smtClean="0"/>
              <a:t>R.A. 3.2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4916411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2 Marcador de contenido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1"/>
                <a:ext cx="8229600" cy="3268960"/>
              </a:xfrm>
            </p:spPr>
            <p:txBody>
              <a:bodyPr/>
              <a:lstStyle/>
              <a:p>
                <a:r>
                  <a:rPr lang="es-MX" dirty="0" smtClean="0"/>
                  <a:t>Sustitución</a:t>
                </a:r>
              </a:p>
              <a:p>
                <a14:m>
                  <m:oMath xmlns:m="http://schemas.openxmlformats.org/officeDocument/2006/math">
                    <m:r>
                      <a:rPr lang="es-MX" i="1" dirty="0">
                        <a:latin typeface="Cambria Math"/>
                      </a:rPr>
                      <m:t>𝑇</m:t>
                    </m:r>
                    <m:r>
                      <a:rPr lang="es-MX" i="1" dirty="0">
                        <a:latin typeface="Cambria Math"/>
                      </a:rPr>
                      <m:t>  =   </m:t>
                    </m:r>
                    <m:f>
                      <m:fPr>
                        <m:ctrlPr>
                          <a:rPr lang="es-MX" i="1" dirty="0">
                            <a:latin typeface="Cambria Math"/>
                          </a:rPr>
                        </m:ctrlPr>
                      </m:fPr>
                      <m:num>
                        <m:r>
                          <a:rPr lang="es-MX" i="1" dirty="0">
                            <a:latin typeface="Cambria Math"/>
                          </a:rPr>
                          <m:t>2</m:t>
                        </m:r>
                        <m:r>
                          <a:rPr lang="es-MX" i="1" dirty="0">
                            <a:latin typeface="Cambria Math"/>
                            <a:ea typeface="Cambria Math"/>
                          </a:rPr>
                          <m:t>𝜋</m:t>
                        </m:r>
                      </m:num>
                      <m:den>
                        <m:f>
                          <m:fPr>
                            <m:ctrlPr>
                              <a:rPr lang="es-MX" i="1" dirty="0" smtClean="0">
                                <a:latin typeface="Cambria Math"/>
                                <a:ea typeface="Cambria Math"/>
                              </a:rPr>
                            </m:ctrlPr>
                          </m:fPr>
                          <m:num>
                            <m:r>
                              <a:rPr lang="es-MX" b="0" i="1" dirty="0" smtClean="0">
                                <a:latin typeface="Cambria Math"/>
                                <a:ea typeface="Cambria Math"/>
                              </a:rPr>
                              <m:t>500 </m:t>
                            </m:r>
                            <m:r>
                              <a:rPr lang="es-MX" b="0" i="1" dirty="0" smtClean="0">
                                <a:latin typeface="Cambria Math"/>
                                <a:ea typeface="Cambria Math"/>
                              </a:rPr>
                              <m:t>𝑟𝑎𝑑</m:t>
                            </m:r>
                          </m:num>
                          <m:den>
                            <m:r>
                              <a:rPr lang="es-MX" b="0" i="1" dirty="0" smtClean="0">
                                <a:latin typeface="Cambria Math"/>
                                <a:ea typeface="Cambria Math"/>
                              </a:rPr>
                              <m:t>𝑠</m:t>
                            </m:r>
                          </m:den>
                        </m:f>
                      </m:den>
                    </m:f>
                    <m:r>
                      <a:rPr lang="es-MX" b="0" i="1" dirty="0" smtClean="0">
                        <a:latin typeface="Cambria Math"/>
                        <a:ea typeface="Cambria Math"/>
                      </a:rPr>
                      <m:t>=0.0126</m:t>
                    </m:r>
                    <m:r>
                      <a:rPr lang="es-MX" b="0" i="1" dirty="0" smtClean="0">
                        <a:latin typeface="Cambria Math"/>
                        <a:ea typeface="Cambria Math"/>
                      </a:rPr>
                      <m:t>𝑠</m:t>
                    </m:r>
                  </m:oMath>
                </a14:m>
                <a:endParaRPr lang="es-MX" b="0" dirty="0" smtClean="0">
                  <a:ea typeface="Cambria Math"/>
                </a:endParaRPr>
              </a:p>
              <a:p>
                <a14:m>
                  <m:oMath xmlns:m="http://schemas.openxmlformats.org/officeDocument/2006/math">
                    <m:r>
                      <a:rPr lang="es-MX" b="0" i="1" smtClean="0">
                        <a:latin typeface="Cambria Math"/>
                      </a:rPr>
                      <m:t>𝑓</m:t>
                    </m:r>
                    <m:r>
                      <a:rPr lang="es-MX" b="0" i="1" smtClean="0"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es-MX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s-MX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s-MX" b="0" i="1" smtClean="0">
                            <a:latin typeface="Cambria Math"/>
                          </a:rPr>
                          <m:t>𝑇</m:t>
                        </m:r>
                      </m:den>
                    </m:f>
                    <m:r>
                      <a:rPr lang="es-MX" b="0" i="1" smtClean="0">
                        <a:latin typeface="Cambria Math"/>
                      </a:rPr>
                      <m:t>   =   </m:t>
                    </m:r>
                    <m:f>
                      <m:fPr>
                        <m:ctrlPr>
                          <a:rPr lang="es-MX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s-MX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s-MX" b="0" i="1" smtClean="0">
                            <a:latin typeface="Cambria Math"/>
                          </a:rPr>
                          <m:t>0.0126</m:t>
                        </m:r>
                        <m:r>
                          <a:rPr lang="es-MX" b="0" i="1" smtClean="0">
                            <a:latin typeface="Cambria Math"/>
                          </a:rPr>
                          <m:t>𝑠</m:t>
                        </m:r>
                        <m:r>
                          <a:rPr lang="es-MX" b="0" i="1" smtClean="0">
                            <a:latin typeface="Cambria Math"/>
                          </a:rPr>
                          <m:t> </m:t>
                        </m:r>
                      </m:den>
                    </m:f>
                    <m:r>
                      <a:rPr lang="es-MX" b="0" i="1" smtClean="0">
                        <a:latin typeface="Cambria Math"/>
                      </a:rPr>
                      <m:t>=  79.57</m:t>
                    </m:r>
                    <m:r>
                      <a:rPr lang="es-MX" b="0" i="1" smtClean="0">
                        <a:latin typeface="Cambria Math"/>
                      </a:rPr>
                      <m:t>𝑟𝑒𝑣</m:t>
                    </m:r>
                    <m:r>
                      <a:rPr lang="es-MX" b="0" i="1" smtClean="0">
                        <a:latin typeface="Cambria Math"/>
                      </a:rPr>
                      <m:t>/</m:t>
                    </m:r>
                    <m:r>
                      <a:rPr lang="es-MX" b="0" i="1" smtClean="0">
                        <a:latin typeface="Cambria Math"/>
                      </a:rPr>
                      <m:t>𝑠</m:t>
                    </m:r>
                  </m:oMath>
                </a14:m>
                <a:endParaRPr lang="es-MX" dirty="0"/>
              </a:p>
            </p:txBody>
          </p:sp>
        </mc:Choice>
        <mc:Fallback>
          <p:sp>
            <p:nvSpPr>
              <p:cNvPr id="3" name="2 Marcador de contenido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1"/>
                <a:ext cx="8229600" cy="3268960"/>
              </a:xfrm>
              <a:blipFill rotWithShape="1">
                <a:blip r:embed="rId2"/>
                <a:stretch>
                  <a:fillRect l="-889" t="-1493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43660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199856"/>
          </a:xfrm>
        </p:spPr>
        <p:txBody>
          <a:bodyPr/>
          <a:lstStyle/>
          <a:p>
            <a:pPr algn="just"/>
            <a:r>
              <a:rPr lang="es-MX" dirty="0"/>
              <a:t>En una pista circular de radio 100 m, un auto le da dos vueltas en cada minuto.</a:t>
            </a:r>
          </a:p>
          <a:p>
            <a:pPr marL="0" indent="0" algn="just">
              <a:buNone/>
            </a:pPr>
            <a:r>
              <a:rPr lang="es-MX" dirty="0"/>
              <a:t>a) ¿Cuál es, en segundos, el periodo del movimiento del auto?</a:t>
            </a:r>
          </a:p>
          <a:p>
            <a:pPr marL="0" indent="0" algn="just">
              <a:buNone/>
            </a:pPr>
            <a:r>
              <a:rPr lang="es-MX" dirty="0"/>
              <a:t>b) ¿Cuál es la distancia que recorre en cada revolución (perímetro)?</a:t>
            </a:r>
          </a:p>
          <a:p>
            <a:pPr marL="0" indent="0" algn="just">
              <a:buNone/>
            </a:pPr>
            <a:r>
              <a:rPr lang="es-MX" dirty="0"/>
              <a:t>c) ¿Qué valor tiene la velocidad lineal del vehículo?</a:t>
            </a:r>
          </a:p>
          <a:p>
            <a:pPr marL="0" indent="0" algn="just">
              <a:buNone/>
            </a:pPr>
            <a:r>
              <a:rPr lang="es-MX" dirty="0"/>
              <a:t>d) ¿Cuánto vale su aceleración centrípeta?</a:t>
            </a:r>
          </a:p>
          <a:p>
            <a:pPr marL="0" indent="0" algn="just">
              <a:buNone/>
            </a:pPr>
            <a:r>
              <a:rPr lang="es-MX" dirty="0"/>
              <a:t>e) ¿Cuál es su velocidad angular?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511011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878" t="46186" r="30450" b="23302"/>
          <a:stretch/>
        </p:blipFill>
        <p:spPr bwMode="auto">
          <a:xfrm>
            <a:off x="395536" y="2043388"/>
            <a:ext cx="8496944" cy="29398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442239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Nube"/>
          <p:cNvSpPr/>
          <p:nvPr/>
        </p:nvSpPr>
        <p:spPr>
          <a:xfrm>
            <a:off x="1043608" y="548680"/>
            <a:ext cx="6984776" cy="5544616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MX" sz="2400" dirty="0"/>
              <a:t>Cuéllar (2013), cuando una partícula material describe una trayectoria </a:t>
            </a:r>
            <a:r>
              <a:rPr lang="es-MX" sz="2400" dirty="0" smtClean="0"/>
              <a:t>circular respecto </a:t>
            </a:r>
            <a:r>
              <a:rPr lang="es-MX" sz="2400" dirty="0"/>
              <a:t>a un punto y además desplazamientos angulares iguales en intervalos </a:t>
            </a:r>
            <a:r>
              <a:rPr lang="es-MX" sz="2400" dirty="0" smtClean="0"/>
              <a:t>de tiempo </a:t>
            </a:r>
            <a:r>
              <a:rPr lang="es-MX" sz="2400" dirty="0"/>
              <a:t>iguales, es decir, con una velocidad angular constante, se desplaza con </a:t>
            </a:r>
            <a:r>
              <a:rPr lang="es-MX" sz="2400" dirty="0" smtClean="0"/>
              <a:t>un movimiento </a:t>
            </a:r>
            <a:r>
              <a:rPr lang="es-MX" sz="2400" dirty="0"/>
              <a:t>circular uniforme (MCU).</a:t>
            </a:r>
          </a:p>
        </p:txBody>
      </p:sp>
    </p:spTree>
    <p:extLst>
      <p:ext uri="{BB962C8B-B14F-4D97-AF65-F5344CB8AC3E}">
        <p14:creationId xmlns:p14="http://schemas.microsoft.com/office/powerpoint/2010/main" val="24072501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Diagrama"/>
          <p:cNvGraphicFramePr/>
          <p:nvPr>
            <p:extLst>
              <p:ext uri="{D42A27DB-BD31-4B8C-83A1-F6EECF244321}">
                <p14:modId xmlns:p14="http://schemas.microsoft.com/office/powerpoint/2010/main" val="4138823796"/>
              </p:ext>
            </p:extLst>
          </p:nvPr>
        </p:nvGraphicFramePr>
        <p:xfrm>
          <a:off x="179512" y="0"/>
          <a:ext cx="8964488" cy="6669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957271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2 Marcador de contenido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692696"/>
                <a:ext cx="8229600" cy="5433467"/>
              </a:xfrm>
            </p:spPr>
            <p:txBody>
              <a:bodyPr>
                <a:normAutofit/>
              </a:bodyPr>
              <a:lstStyle/>
              <a:p>
                <a:pPr algn="just"/>
                <a:r>
                  <a:rPr lang="es-MX" dirty="0" smtClean="0"/>
                  <a:t>Como los ángulos se miden en grados y radianes es conveniente recordar sus equivalencias:</a:t>
                </a:r>
              </a:p>
              <a:p>
                <a:pPr algn="just"/>
                <a:r>
                  <a:rPr lang="nn-NO" dirty="0"/>
                  <a:t>1 rad = </a:t>
                </a:r>
                <a:r>
                  <a:rPr lang="nn-NO" dirty="0" smtClean="0"/>
                  <a:t>57.3°,  </a:t>
                </a:r>
                <a:r>
                  <a:rPr lang="nn-NO" dirty="0"/>
                  <a:t>2πR = 360°= 1 </a:t>
                </a:r>
                <a:r>
                  <a:rPr lang="nn-NO" dirty="0" smtClean="0"/>
                  <a:t>rev,   πR </a:t>
                </a:r>
                <a:r>
                  <a:rPr lang="nn-NO" dirty="0"/>
                  <a:t>= 180</a:t>
                </a:r>
                <a:r>
                  <a:rPr lang="nn-NO" dirty="0" smtClean="0"/>
                  <a:t>°</a:t>
                </a:r>
              </a:p>
              <a:p>
                <a:pPr algn="just"/>
                <a:r>
                  <a:rPr lang="es-MX" dirty="0"/>
                  <a:t>La magnitud de la velocidad angular se calcula con la siguiente fórmula</a:t>
                </a:r>
                <a:r>
                  <a:rPr lang="es-MX" dirty="0" smtClean="0"/>
                  <a:t>:</a:t>
                </a:r>
              </a:p>
              <a:p>
                <a:pPr marL="0" indent="0" algn="just">
                  <a:buNone/>
                </a:pPr>
                <a:endParaRPr lang="es-MX" dirty="0" smtClean="0"/>
              </a:p>
              <a:p>
                <a:pPr algn="just"/>
                <a14:m>
                  <m:oMath xmlns:m="http://schemas.openxmlformats.org/officeDocument/2006/math">
                    <m:r>
                      <a:rPr lang="es-MX" i="1" smtClean="0">
                        <a:latin typeface="Cambria Math"/>
                        <a:ea typeface="Cambria Math"/>
                      </a:rPr>
                      <m:t>𝜔</m:t>
                    </m:r>
                    <m:r>
                      <a:rPr lang="es-MX" b="0" i="1" smtClean="0">
                        <a:latin typeface="Cambria Math"/>
                        <a:ea typeface="Cambria Math"/>
                      </a:rPr>
                      <m:t> =  </m:t>
                    </m:r>
                    <m:f>
                      <m:fPr>
                        <m:ctrlPr>
                          <a:rPr lang="es-MX" b="0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s-MX" b="0" i="1" smtClean="0">
                            <a:latin typeface="Cambria Math"/>
                            <a:ea typeface="Cambria Math"/>
                          </a:rPr>
                          <m:t>2</m:t>
                        </m:r>
                        <m:r>
                          <a:rPr lang="es-MX" b="0" i="1" smtClean="0">
                            <a:latin typeface="Cambria Math"/>
                            <a:ea typeface="Cambria Math"/>
                          </a:rPr>
                          <m:t>𝜋</m:t>
                        </m:r>
                      </m:num>
                      <m:den>
                        <m:r>
                          <a:rPr lang="es-MX" b="0" i="1" smtClean="0">
                            <a:latin typeface="Cambria Math"/>
                            <a:ea typeface="Cambria Math"/>
                          </a:rPr>
                          <m:t>𝑇</m:t>
                        </m:r>
                      </m:den>
                    </m:f>
                    <m:r>
                      <a:rPr lang="es-MX" b="0" i="1" smtClean="0">
                        <a:latin typeface="Cambria Math"/>
                        <a:ea typeface="Cambria Math"/>
                      </a:rPr>
                      <m:t> </m:t>
                    </m:r>
                    <m:d>
                      <m:dPr>
                        <m:begChr m:val="["/>
                        <m:endChr m:val="]"/>
                        <m:ctrlPr>
                          <a:rPr lang="es-MX" b="0" i="1" smtClean="0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es-MX" b="0" i="1" smtClean="0">
                            <a:latin typeface="Cambria Math"/>
                            <a:ea typeface="Cambria Math"/>
                          </a:rPr>
                          <m:t>=</m:t>
                        </m:r>
                      </m:e>
                    </m:d>
                    <m:r>
                      <a:rPr lang="es-MX" b="0" i="1" smtClean="0">
                        <a:latin typeface="Cambria Math"/>
                        <a:ea typeface="Cambria Math"/>
                      </a:rPr>
                      <m:t> </m:t>
                    </m:r>
                    <m:f>
                      <m:fPr>
                        <m:ctrlPr>
                          <a:rPr lang="es-MX" b="0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s-MX" b="0" i="1" smtClean="0">
                            <a:latin typeface="Cambria Math"/>
                            <a:ea typeface="Cambria Math"/>
                          </a:rPr>
                          <m:t>𝑅𝐴𝐷</m:t>
                        </m:r>
                      </m:num>
                      <m:den>
                        <m:r>
                          <a:rPr lang="es-MX" b="0" i="1" smtClean="0">
                            <a:latin typeface="Cambria Math"/>
                            <a:ea typeface="Cambria Math"/>
                          </a:rPr>
                          <m:t>𝑆</m:t>
                        </m:r>
                      </m:den>
                    </m:f>
                    <m:r>
                      <a:rPr lang="es-MX" b="0" i="1" smtClean="0">
                        <a:latin typeface="Cambria Math"/>
                        <a:ea typeface="Cambria Math"/>
                      </a:rPr>
                      <m:t> =  </m:t>
                    </m:r>
                    <m:f>
                      <m:fPr>
                        <m:ctrlPr>
                          <a:rPr lang="es-MX" b="0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s-MX" b="0" i="1" smtClean="0">
                            <a:latin typeface="Cambria Math"/>
                            <a:ea typeface="Cambria Math"/>
                          </a:rPr>
                          <m:t>𝑃𝑒𝑟</m:t>
                        </m:r>
                        <m:r>
                          <a:rPr lang="es-MX" b="0" i="1" smtClean="0">
                            <a:latin typeface="Cambria Math"/>
                            <a:ea typeface="Cambria Math"/>
                          </a:rPr>
                          <m:t>í</m:t>
                        </m:r>
                        <m:r>
                          <a:rPr lang="es-MX" b="0" i="1" smtClean="0">
                            <a:latin typeface="Cambria Math"/>
                            <a:ea typeface="Cambria Math"/>
                          </a:rPr>
                          <m:t>𝑚𝑒𝑡𝑟𝑜</m:t>
                        </m:r>
                      </m:num>
                      <m:den>
                        <m:r>
                          <a:rPr lang="es-MX" b="0" i="1" smtClean="0">
                            <a:latin typeface="Cambria Math"/>
                            <a:ea typeface="Cambria Math"/>
                          </a:rPr>
                          <m:t>𝑃𝑒𝑟𝑖𝑜𝑑𝑜</m:t>
                        </m:r>
                      </m:den>
                    </m:f>
                  </m:oMath>
                </a14:m>
                <a:endParaRPr lang="es-MX" dirty="0" smtClean="0"/>
              </a:p>
              <a:p>
                <a:pPr marL="0" indent="0" algn="just">
                  <a:buNone/>
                </a:pPr>
                <a:endParaRPr lang="es-MX" dirty="0" smtClean="0"/>
              </a:p>
              <a:p>
                <a:pPr algn="just"/>
                <a:r>
                  <a:rPr lang="es-MX" dirty="0"/>
                  <a:t>La velocidad angular se expresa en radianes por segundo (rad/s) o bien en </a:t>
                </a:r>
                <a:r>
                  <a:rPr lang="es-MX" dirty="0" smtClean="0"/>
                  <a:t>revoluciones por </a:t>
                </a:r>
                <a:r>
                  <a:rPr lang="es-MX" dirty="0"/>
                  <a:t>minuto (rpm).</a:t>
                </a:r>
              </a:p>
            </p:txBody>
          </p:sp>
        </mc:Choice>
        <mc:Fallback xmlns="">
          <p:sp>
            <p:nvSpPr>
              <p:cNvPr id="3" name="2 Marcador de contenido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692696"/>
                <a:ext cx="8229600" cy="5433467"/>
              </a:xfrm>
              <a:blipFill rotWithShape="1">
                <a:blip r:embed="rId2"/>
                <a:stretch>
                  <a:fillRect l="-1481" t="-2918" r="-1704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617537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05406407"/>
              </p:ext>
            </p:extLst>
          </p:nvPr>
        </p:nvGraphicFramePr>
        <p:xfrm>
          <a:off x="179512" y="188640"/>
          <a:ext cx="8784976" cy="63367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452045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2 Marcador de contenido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908720"/>
                <a:ext cx="8229600" cy="5040559"/>
              </a:xfrm>
            </p:spPr>
            <p:txBody>
              <a:bodyPr>
                <a:normAutofit/>
              </a:bodyPr>
              <a:lstStyle/>
              <a:p>
                <a:pPr algn="just"/>
                <a:r>
                  <a:rPr lang="es-MX" i="1" dirty="0" smtClean="0"/>
                  <a:t>Frecuencia</a:t>
                </a:r>
                <a:r>
                  <a:rPr lang="es-MX" dirty="0"/>
                  <a:t>, </a:t>
                </a:r>
                <a:r>
                  <a:rPr lang="es-MX" dirty="0" smtClean="0"/>
                  <a:t>se </a:t>
                </a:r>
                <a:r>
                  <a:rPr lang="es-MX" dirty="0"/>
                  <a:t>calcula con </a:t>
                </a:r>
                <a:r>
                  <a:rPr lang="es-MX" dirty="0" smtClean="0"/>
                  <a:t>la fórmula:</a:t>
                </a:r>
              </a:p>
              <a:p>
                <a:pPr marL="0" indent="0" algn="just">
                  <a:buNone/>
                </a:pPr>
                <a:endParaRPr lang="es-MX" dirty="0" smtClean="0"/>
              </a:p>
              <a:p>
                <a:pPr algn="just"/>
                <a14:m>
                  <m:oMath xmlns:m="http://schemas.openxmlformats.org/officeDocument/2006/math">
                    <m:r>
                      <a:rPr lang="es-MX" sz="4000" b="0" i="1" smtClean="0">
                        <a:latin typeface="Cambria Math"/>
                      </a:rPr>
                      <m:t>𝑓</m:t>
                    </m:r>
                    <m:r>
                      <a:rPr lang="es-MX" sz="4000" b="0" i="1" smtClean="0">
                        <a:latin typeface="Cambria Math"/>
                      </a:rPr>
                      <m:t>  =   </m:t>
                    </m:r>
                    <m:f>
                      <m:fPr>
                        <m:ctrlPr>
                          <a:rPr lang="es-MX" sz="40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s-MX" sz="40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s-MX" sz="4000" b="0" i="1" smtClean="0">
                            <a:latin typeface="Cambria Math"/>
                          </a:rPr>
                          <m:t>𝑇</m:t>
                        </m:r>
                      </m:den>
                    </m:f>
                  </m:oMath>
                </a14:m>
                <a:r>
                  <a:rPr lang="es-MX" sz="4000" dirty="0" smtClean="0"/>
                  <a:t> , se </a:t>
                </a:r>
                <a:r>
                  <a:rPr lang="es-MX" sz="4000" dirty="0"/>
                  <a:t>expresa en </a:t>
                </a:r>
                <a:r>
                  <a:rPr lang="es-MX" sz="4000" dirty="0" err="1"/>
                  <a:t>hertz</a:t>
                </a:r>
                <a:r>
                  <a:rPr lang="es-MX" sz="4000" dirty="0"/>
                  <a:t> (</a:t>
                </a:r>
                <a:r>
                  <a:rPr lang="es-MX" sz="4000" i="1" dirty="0" err="1"/>
                  <a:t>hz</a:t>
                </a:r>
                <a:r>
                  <a:rPr lang="es-MX" sz="4000" dirty="0"/>
                  <a:t>) que corresponde a una revolución por segundo.</a:t>
                </a:r>
              </a:p>
            </p:txBody>
          </p:sp>
        </mc:Choice>
        <mc:Fallback xmlns="">
          <p:sp>
            <p:nvSpPr>
              <p:cNvPr id="3" name="2 Marcador de contenido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908720"/>
                <a:ext cx="8229600" cy="5040559"/>
              </a:xfrm>
              <a:blipFill rotWithShape="1">
                <a:blip r:embed="rId2"/>
                <a:stretch>
                  <a:fillRect l="-1630" t="-1572" r="-2593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659344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2 Marcador de contenido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620688"/>
                <a:ext cx="8229600" cy="5505475"/>
              </a:xfrm>
            </p:spPr>
            <p:txBody>
              <a:bodyPr>
                <a:normAutofit/>
              </a:bodyPr>
              <a:lstStyle/>
              <a:p>
                <a:pPr algn="just"/>
                <a:r>
                  <a:rPr lang="es-MX" dirty="0" smtClean="0"/>
                  <a:t>Para calcular la velocidad lineal</a:t>
                </a:r>
              </a:p>
              <a:p>
                <a:pPr marL="0" indent="0" algn="just">
                  <a:buNone/>
                </a:pPr>
                <a:endParaRPr lang="es-MX" dirty="0" smtClean="0"/>
              </a:p>
              <a:p>
                <a:pPr algn="just"/>
                <a14:m>
                  <m:oMath xmlns:m="http://schemas.openxmlformats.org/officeDocument/2006/math">
                    <m:r>
                      <a:rPr lang="es-MX" b="0" i="1" smtClean="0">
                        <a:latin typeface="Cambria Math"/>
                      </a:rPr>
                      <m:t>𝑉</m:t>
                    </m:r>
                    <m:r>
                      <a:rPr lang="es-MX" b="0" i="1" smtClean="0">
                        <a:latin typeface="Cambria Math"/>
                      </a:rPr>
                      <m:t>   =    </m:t>
                    </m:r>
                    <m:r>
                      <a:rPr lang="es-MX" b="0" i="1" smtClean="0">
                        <a:latin typeface="Cambria Math"/>
                        <a:ea typeface="Cambria Math"/>
                      </a:rPr>
                      <m:t>𝜔</m:t>
                    </m:r>
                    <m:r>
                      <a:rPr lang="es-MX" b="0" i="1" smtClean="0">
                        <a:latin typeface="Cambria Math"/>
                        <a:ea typeface="Cambria Math"/>
                      </a:rPr>
                      <m:t>𝑅</m:t>
                    </m:r>
                    <m:r>
                      <a:rPr lang="es-MX" b="0" i="1" smtClean="0">
                        <a:latin typeface="Cambria Math"/>
                        <a:ea typeface="Cambria Math"/>
                      </a:rPr>
                      <m:t>  </m:t>
                    </m:r>
                    <m:d>
                      <m:dPr>
                        <m:begChr m:val="["/>
                        <m:endChr m:val="]"/>
                        <m:ctrlPr>
                          <a:rPr lang="es-MX" b="0" i="1" smtClean="0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es-MX" b="0" i="1" smtClean="0">
                            <a:latin typeface="Cambria Math"/>
                            <a:ea typeface="Cambria Math"/>
                          </a:rPr>
                          <m:t>=</m:t>
                        </m:r>
                      </m:e>
                    </m:d>
                    <m:r>
                      <a:rPr lang="es-MX" b="0" i="1" smtClean="0">
                        <a:latin typeface="Cambria Math"/>
                        <a:ea typeface="Cambria Math"/>
                      </a:rPr>
                      <m:t>   </m:t>
                    </m:r>
                    <m:f>
                      <m:fPr>
                        <m:ctrlPr>
                          <a:rPr lang="es-MX" b="0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s-MX" b="0" i="1" smtClean="0">
                            <a:latin typeface="Cambria Math"/>
                            <a:ea typeface="Cambria Math"/>
                          </a:rPr>
                          <m:t>𝑚</m:t>
                        </m:r>
                      </m:num>
                      <m:den>
                        <m:r>
                          <a:rPr lang="es-MX" b="0" i="1" smtClean="0">
                            <a:latin typeface="Cambria Math"/>
                            <a:ea typeface="Cambria Math"/>
                          </a:rPr>
                          <m:t>𝑠</m:t>
                        </m:r>
                      </m:den>
                    </m:f>
                  </m:oMath>
                </a14:m>
                <a:endParaRPr lang="es-MX" dirty="0" smtClean="0"/>
              </a:p>
              <a:p>
                <a:pPr algn="just"/>
                <a:endParaRPr lang="es-MX" dirty="0" smtClean="0"/>
              </a:p>
              <a:p>
                <a:pPr algn="just"/>
                <a:r>
                  <a:rPr lang="es-MX" dirty="0" smtClean="0"/>
                  <a:t>Por ejemplo: cuando vas </a:t>
                </a:r>
                <a:r>
                  <a:rPr lang="es-MX" dirty="0"/>
                  <a:t>en una bicicleta y aumentas o </a:t>
                </a:r>
                <a:r>
                  <a:rPr lang="es-MX" dirty="0" smtClean="0"/>
                  <a:t>disminuyes la </a:t>
                </a:r>
                <a:r>
                  <a:rPr lang="es-MX" dirty="0"/>
                  <a:t>velocidad, en las ruedas se manifiesta la aceleración centrípeta porque hubo </a:t>
                </a:r>
                <a:r>
                  <a:rPr lang="es-MX" dirty="0" smtClean="0"/>
                  <a:t>un cambio </a:t>
                </a:r>
                <a:r>
                  <a:rPr lang="es-MX" dirty="0"/>
                  <a:t>de velocidad.</a:t>
                </a:r>
              </a:p>
            </p:txBody>
          </p:sp>
        </mc:Choice>
        <mc:Fallback xmlns="">
          <p:sp>
            <p:nvSpPr>
              <p:cNvPr id="3" name="2 Marcador de contenido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620688"/>
                <a:ext cx="8229600" cy="5505475"/>
              </a:xfrm>
              <a:blipFill rotWithShape="1">
                <a:blip r:embed="rId2"/>
                <a:stretch>
                  <a:fillRect l="-1630" t="-1440" r="-1852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498467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2 Marcador de contenido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908720"/>
                <a:ext cx="8229600" cy="5217443"/>
              </a:xfrm>
            </p:spPr>
            <p:txBody>
              <a:bodyPr>
                <a:normAutofit/>
              </a:bodyPr>
              <a:lstStyle/>
              <a:p>
                <a:pPr algn="just"/>
                <a:r>
                  <a:rPr lang="es-MX" dirty="0" smtClean="0"/>
                  <a:t>La fórmula para calcular esta aceleración es:</a:t>
                </a:r>
              </a:p>
              <a:p>
                <a:pPr marL="0" indent="0" algn="just">
                  <a:buNone/>
                </a:pPr>
                <a:endParaRPr lang="es-MX" dirty="0" smtClean="0"/>
              </a:p>
              <a:p>
                <a:pPr algn="just"/>
                <a14:m>
                  <m:oMath xmlns:m="http://schemas.openxmlformats.org/officeDocument/2006/math">
                    <m:sSub>
                      <m:sSubPr>
                        <m:ctrlPr>
                          <a:rPr lang="es-MX" sz="40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s-MX" sz="4000" b="0" i="1" smtClean="0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es-MX" sz="4000" b="0" i="1" smtClean="0">
                            <a:latin typeface="Cambria Math"/>
                          </a:rPr>
                          <m:t>𝑐</m:t>
                        </m:r>
                      </m:sub>
                    </m:sSub>
                    <m:r>
                      <a:rPr lang="es-MX" sz="4000" b="0" i="1" smtClean="0">
                        <a:latin typeface="Cambria Math"/>
                      </a:rPr>
                      <m:t>  =  </m:t>
                    </m:r>
                    <m:f>
                      <m:fPr>
                        <m:ctrlPr>
                          <a:rPr lang="es-MX" sz="4000" b="0" i="1" smtClean="0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s-MX" sz="4000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s-MX" sz="4000" b="0" i="1" smtClean="0">
                                <a:latin typeface="Cambria Math"/>
                              </a:rPr>
                              <m:t>𝑉</m:t>
                            </m:r>
                          </m:e>
                          <m:sup>
                            <m:r>
                              <a:rPr lang="es-MX" sz="4000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s-MX" sz="4000" b="0" i="1" smtClean="0">
                            <a:latin typeface="Cambria Math"/>
                          </a:rPr>
                          <m:t>𝑟</m:t>
                        </m:r>
                      </m:den>
                    </m:f>
                  </m:oMath>
                </a14:m>
                <a:endParaRPr lang="es-MX" sz="4000" b="0" dirty="0" smtClean="0"/>
              </a:p>
              <a:p>
                <a:pPr algn="just"/>
                <a:endParaRPr lang="es-MX" dirty="0" smtClean="0"/>
              </a:p>
              <a:p>
                <a:pPr algn="just"/>
                <a:r>
                  <a:rPr lang="es-MX" dirty="0" smtClean="0"/>
                  <a:t>Nota: </a:t>
                </a:r>
                <a:r>
                  <a:rPr lang="es-MX" dirty="0"/>
                  <a:t>Un aspecto importante a considerar es el radio, si éste es pequeño, habrá una </a:t>
                </a:r>
                <a:r>
                  <a:rPr lang="es-MX" dirty="0" smtClean="0"/>
                  <a:t>aceleración centrípeta </a:t>
                </a:r>
                <a:r>
                  <a:rPr lang="es-MX" dirty="0"/>
                  <a:t>grande y si el radio es mayor, la aceleración será pequeña.</a:t>
                </a:r>
              </a:p>
            </p:txBody>
          </p:sp>
        </mc:Choice>
        <mc:Fallback xmlns="">
          <p:sp>
            <p:nvSpPr>
              <p:cNvPr id="3" name="2 Marcador de contenido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908720"/>
                <a:ext cx="8229600" cy="5217443"/>
              </a:xfrm>
              <a:blipFill rotWithShape="1">
                <a:blip r:embed="rId2"/>
                <a:stretch>
                  <a:fillRect l="-1630" t="-1519" r="-1852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20100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Ejemplo</a:t>
            </a:r>
            <a:endParaRPr lang="es-MX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2 Marcador de contenido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s-MX" dirty="0" smtClean="0"/>
                  <a:t>La rueda de un motor gira con rapidez angular W  </a:t>
                </a:r>
                <a:r>
                  <a:rPr lang="es-MX" dirty="0"/>
                  <a:t>= 500 rad/s</a:t>
                </a:r>
                <a:r>
                  <a:rPr lang="es-MX" dirty="0" smtClean="0"/>
                  <a:t>. Calcular:</a:t>
                </a:r>
              </a:p>
              <a:p>
                <a:pPr marL="514350" indent="-514350">
                  <a:buFont typeface="+mj-lt"/>
                  <a:buAutoNum type="alphaLcParenR"/>
                </a:pPr>
                <a:r>
                  <a:rPr lang="es-MX" dirty="0"/>
                  <a:t>¿Cuál es el periodo</a:t>
                </a:r>
                <a:r>
                  <a:rPr lang="es-MX" dirty="0" smtClean="0"/>
                  <a:t>?</a:t>
                </a:r>
              </a:p>
              <a:p>
                <a:pPr marL="514350" indent="-514350">
                  <a:buFont typeface="+mj-lt"/>
                  <a:buAutoNum type="alphaLcParenR"/>
                </a:pPr>
                <a:r>
                  <a:rPr lang="es-MX" dirty="0"/>
                  <a:t>¿Cuál es la frecuencia</a:t>
                </a:r>
                <a:r>
                  <a:rPr lang="es-MX" dirty="0" smtClean="0"/>
                  <a:t>?</a:t>
                </a:r>
              </a:p>
              <a:p>
                <a:r>
                  <a:rPr lang="es-MX" dirty="0" smtClean="0"/>
                  <a:t>Datos                     Fórmula              Despeje</a:t>
                </a:r>
              </a:p>
              <a:p>
                <a:r>
                  <a:rPr lang="es-MX" dirty="0" smtClean="0"/>
                  <a:t>W = 500rad/s       </a:t>
                </a:r>
                <a14:m>
                  <m:oMath xmlns:m="http://schemas.openxmlformats.org/officeDocument/2006/math">
                    <m:r>
                      <a:rPr lang="es-MX" i="1" smtClean="0">
                        <a:latin typeface="Cambria Math"/>
                        <a:ea typeface="Cambria Math"/>
                      </a:rPr>
                      <m:t>𝜔</m:t>
                    </m:r>
                    <m:r>
                      <a:rPr lang="es-MX" b="0" i="1" smtClean="0">
                        <a:latin typeface="Cambria Math"/>
                        <a:ea typeface="Cambria Math"/>
                      </a:rPr>
                      <m:t>  =   </m:t>
                    </m:r>
                    <m:f>
                      <m:fPr>
                        <m:ctrlPr>
                          <a:rPr lang="es-MX" b="0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s-MX" b="0" i="1" smtClean="0">
                            <a:latin typeface="Cambria Math"/>
                            <a:ea typeface="Cambria Math"/>
                          </a:rPr>
                          <m:t>2</m:t>
                        </m:r>
                        <m:r>
                          <a:rPr lang="es-MX" b="0" i="1" smtClean="0">
                            <a:latin typeface="Cambria Math"/>
                            <a:ea typeface="Cambria Math"/>
                          </a:rPr>
                          <m:t>𝜋</m:t>
                        </m:r>
                      </m:num>
                      <m:den>
                        <m:r>
                          <a:rPr lang="es-MX" b="0" i="1" smtClean="0">
                            <a:latin typeface="Cambria Math"/>
                            <a:ea typeface="Cambria Math"/>
                          </a:rPr>
                          <m:t>𝑇</m:t>
                        </m:r>
                      </m:den>
                    </m:f>
                  </m:oMath>
                </a14:m>
                <a:r>
                  <a:rPr lang="es-MX" dirty="0" smtClean="0"/>
                  <a:t>            </a:t>
                </a:r>
                <a14:m>
                  <m:oMath xmlns:m="http://schemas.openxmlformats.org/officeDocument/2006/math">
                    <m:r>
                      <a:rPr lang="es-MX" b="0" i="1" dirty="0" smtClean="0">
                        <a:latin typeface="Cambria Math"/>
                      </a:rPr>
                      <m:t>𝑇</m:t>
                    </m:r>
                    <m:r>
                      <a:rPr lang="es-MX" b="0" i="1" dirty="0" smtClean="0">
                        <a:latin typeface="Cambria Math"/>
                      </a:rPr>
                      <m:t>  =   </m:t>
                    </m:r>
                    <m:f>
                      <m:fPr>
                        <m:ctrlPr>
                          <a:rPr lang="es-MX" b="0" i="1" dirty="0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s-MX" b="0" i="1" dirty="0" smtClean="0">
                            <a:latin typeface="Cambria Math"/>
                          </a:rPr>
                          <m:t>2</m:t>
                        </m:r>
                        <m:r>
                          <a:rPr lang="es-MX" b="0" i="1" dirty="0" smtClean="0">
                            <a:latin typeface="Cambria Math"/>
                            <a:ea typeface="Cambria Math"/>
                          </a:rPr>
                          <m:t>𝜋</m:t>
                        </m:r>
                      </m:num>
                      <m:den>
                        <m:r>
                          <a:rPr lang="es-MX" b="0" i="1" dirty="0" smtClean="0">
                            <a:latin typeface="Cambria Math"/>
                            <a:ea typeface="Cambria Math"/>
                          </a:rPr>
                          <m:t>𝜔</m:t>
                        </m:r>
                      </m:den>
                    </m:f>
                  </m:oMath>
                </a14:m>
                <a:endParaRPr lang="es-MX" dirty="0"/>
              </a:p>
            </p:txBody>
          </p:sp>
        </mc:Choice>
        <mc:Fallback xmlns="">
          <p:sp>
            <p:nvSpPr>
              <p:cNvPr id="3" name="2 Marcador de contenido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926" t="-1752" r="-1778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6273552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164</TotalTime>
  <Words>503</Words>
  <Application>Microsoft Office PowerPoint</Application>
  <PresentationFormat>Presentación en pantalla (4:3)</PresentationFormat>
  <Paragraphs>55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3" baseType="lpstr">
      <vt:lpstr>Flujo</vt:lpstr>
      <vt:lpstr>MOVIMIENTO CIRCULAR UNIFORME  (MCU)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Ejemplo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MOVIMIENTO CIRCULAR UNIFORME  (MCU)</dc:title>
  <dc:creator>pc</dc:creator>
  <cp:lastModifiedBy>pc</cp:lastModifiedBy>
  <cp:revision>9</cp:revision>
  <dcterms:created xsi:type="dcterms:W3CDTF">2018-11-08T14:02:55Z</dcterms:created>
  <dcterms:modified xsi:type="dcterms:W3CDTF">2018-11-25T02:30:48Z</dcterms:modified>
</cp:coreProperties>
</file>